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7" r:id="rId3"/>
    <p:sldId id="340" r:id="rId4"/>
    <p:sldId id="355" r:id="rId5"/>
    <p:sldId id="357" r:id="rId6"/>
    <p:sldId id="272" r:id="rId7"/>
    <p:sldId id="353" r:id="rId8"/>
    <p:sldId id="356" r:id="rId9"/>
    <p:sldId id="318" r:id="rId10"/>
    <p:sldId id="323" r:id="rId11"/>
    <p:sldId id="339" r:id="rId12"/>
    <p:sldId id="343" r:id="rId13"/>
    <p:sldId id="345" r:id="rId14"/>
    <p:sldId id="344" r:id="rId15"/>
    <p:sldId id="346" r:id="rId16"/>
    <p:sldId id="351" r:id="rId17"/>
    <p:sldId id="347" r:id="rId18"/>
    <p:sldId id="349" r:id="rId19"/>
  </p:sldIdLst>
  <p:sldSz cx="9144000" cy="6858000" type="screen4x3"/>
  <p:notesSz cx="6807200" cy="9939338"/>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CCECFF"/>
    <a:srgbClr val="FFFFFF"/>
    <a:srgbClr val="CCFFFF"/>
    <a:srgbClr val="99CCFF"/>
    <a:srgbClr val="FF99FF"/>
    <a:srgbClr val="FC72EC"/>
    <a:srgbClr val="BDB2B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89242" autoAdjust="0"/>
  </p:normalViewPr>
  <p:slideViewPr>
    <p:cSldViewPr>
      <p:cViewPr varScale="1">
        <p:scale>
          <a:sx n="51" d="100"/>
          <a:sy n="51" d="100"/>
        </p:scale>
        <p:origin x="-52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53791-6885-4ABB-A7FC-0C28027DB21B}" type="doc">
      <dgm:prSet loTypeId="urn:microsoft.com/office/officeart/2005/8/layout/cycle6" loCatId="cycle" qsTypeId="urn:microsoft.com/office/officeart/2005/8/quickstyle/simple1" qsCatId="simple" csTypeId="urn:microsoft.com/office/officeart/2005/8/colors/colorful5" csCatId="colorful" phldr="1"/>
      <dgm:spPr/>
    </dgm:pt>
    <dgm:pt modelId="{DB4ADA9E-C744-4F3E-B4B7-498EA1D6EB6E}">
      <dgm:prSet phldrT="[Text]" custT="1"/>
      <dgm:spPr>
        <a:solidFill>
          <a:schemeClr val="tx2">
            <a:lumMod val="20000"/>
            <a:lumOff val="80000"/>
          </a:schemeClr>
        </a:solidFill>
      </dgm:spPr>
      <dgm:t>
        <a:bodyPr/>
        <a:lstStyle/>
        <a:p>
          <a:r>
            <a:rPr lang="en-US" sz="2400" b="1" dirty="0" err="1" smtClean="0">
              <a:hlinkClick xmlns:r="http://schemas.openxmlformats.org/officeDocument/2006/relationships" r:id="rId1" action="ppaction://hlinksldjump"/>
            </a:rPr>
            <a:t>PdP</a:t>
          </a:r>
          <a:r>
            <a:rPr lang="en-US" sz="2400" b="1" dirty="0" smtClean="0">
              <a:hlinkClick xmlns:r="http://schemas.openxmlformats.org/officeDocument/2006/relationships" r:id="rId1" action="ppaction://hlinksldjump"/>
            </a:rPr>
            <a:t> (Guru/</a:t>
          </a:r>
          <a:r>
            <a:rPr lang="en-US" sz="2400" b="1" dirty="0" err="1" smtClean="0">
              <a:hlinkClick xmlns:r="http://schemas.openxmlformats.org/officeDocument/2006/relationships" r:id="rId1" action="ppaction://hlinksldjump"/>
            </a:rPr>
            <a:t>Pensyarah</a:t>
          </a:r>
          <a:r>
            <a:rPr lang="en-US" sz="2400" b="1" dirty="0" smtClean="0">
              <a:hlinkClick xmlns:r="http://schemas.openxmlformats.org/officeDocument/2006/relationships" r:id="rId1" action="ppaction://hlinksldjump"/>
            </a:rPr>
            <a:t>/ </a:t>
          </a:r>
          <a:r>
            <a:rPr lang="en-US" sz="2400" b="1" dirty="0" err="1" smtClean="0">
              <a:hlinkClick xmlns:r="http://schemas.openxmlformats.org/officeDocument/2006/relationships" r:id="rId1" action="ppaction://hlinksldjump"/>
            </a:rPr>
            <a:t>Jurulatih</a:t>
          </a:r>
          <a:r>
            <a:rPr lang="en-US" sz="2400" b="1" dirty="0" smtClean="0">
              <a:hlinkClick xmlns:r="http://schemas.openxmlformats.org/officeDocument/2006/relationships" r:id="rId1" action="ppaction://hlinksldjump"/>
            </a:rPr>
            <a:t>)</a:t>
          </a:r>
          <a:endParaRPr lang="en-US" sz="2400" b="1" dirty="0"/>
        </a:p>
      </dgm:t>
    </dgm:pt>
    <dgm:pt modelId="{046E5698-80FA-4B76-A92A-5E728C8FF4B1}" type="parTrans" cxnId="{0576808C-CC45-48FF-A641-041E05E6B664}">
      <dgm:prSet/>
      <dgm:spPr/>
      <dgm:t>
        <a:bodyPr/>
        <a:lstStyle/>
        <a:p>
          <a:endParaRPr lang="en-US"/>
        </a:p>
      </dgm:t>
    </dgm:pt>
    <dgm:pt modelId="{30B319C5-CD2A-467E-8F1E-06290EBE32D4}" type="sibTrans" cxnId="{0576808C-CC45-48FF-A641-041E05E6B664}">
      <dgm:prSet/>
      <dgm:spPr/>
      <dgm:t>
        <a:bodyPr/>
        <a:lstStyle/>
        <a:p>
          <a:endParaRPr lang="en-US"/>
        </a:p>
      </dgm:t>
    </dgm:pt>
    <dgm:pt modelId="{B94F07A0-F793-464D-92A7-23ECB608E530}">
      <dgm:prSet phldrT="[Text]" custT="1"/>
      <dgm:spPr/>
      <dgm:t>
        <a:bodyPr/>
        <a:lstStyle/>
        <a:p>
          <a:r>
            <a:rPr lang="en-US" sz="2400" b="1" dirty="0" smtClean="0">
              <a:hlinkClick xmlns:r="http://schemas.openxmlformats.org/officeDocument/2006/relationships" r:id="rId2" action="ppaction://hlinksldjump"/>
            </a:rPr>
            <a:t>PT(A)</a:t>
          </a:r>
          <a:endParaRPr lang="en-US" sz="2400" b="1" dirty="0"/>
        </a:p>
      </dgm:t>
    </dgm:pt>
    <dgm:pt modelId="{9E2089D3-9845-4C1F-B579-9E035E7BCCDA}" type="parTrans" cxnId="{EB4B1482-893F-4DA3-A6BE-7FB3DFD959EB}">
      <dgm:prSet/>
      <dgm:spPr/>
      <dgm:t>
        <a:bodyPr/>
        <a:lstStyle/>
        <a:p>
          <a:endParaRPr lang="en-US"/>
        </a:p>
      </dgm:t>
    </dgm:pt>
    <dgm:pt modelId="{27A9EDA0-D683-4C9B-9017-D053FDD24AB9}" type="sibTrans" cxnId="{EB4B1482-893F-4DA3-A6BE-7FB3DFD959EB}">
      <dgm:prSet/>
      <dgm:spPr/>
      <dgm:t>
        <a:bodyPr/>
        <a:lstStyle/>
        <a:p>
          <a:endParaRPr lang="en-US"/>
        </a:p>
      </dgm:t>
    </dgm:pt>
    <dgm:pt modelId="{BC9A2E09-E983-4F7B-894B-D57C0281F3C5}">
      <dgm:prSet phldrT="[Text]" custT="1"/>
      <dgm:spPr>
        <a:solidFill>
          <a:schemeClr val="accent2">
            <a:lumMod val="40000"/>
            <a:lumOff val="60000"/>
          </a:schemeClr>
        </a:solidFill>
      </dgm:spPr>
      <dgm:t>
        <a:bodyPr/>
        <a:lstStyle/>
        <a:p>
          <a:r>
            <a:rPr lang="en-US" sz="2400" b="1" dirty="0" err="1" smtClean="0">
              <a:solidFill>
                <a:schemeClr val="tx1"/>
              </a:solidFill>
              <a:hlinkClick xmlns:r="http://schemas.openxmlformats.org/officeDocument/2006/relationships" r:id="rId3" action="ppaction://hlinksldjump"/>
            </a:rPr>
            <a:t>Fasilitator</a:t>
          </a:r>
          <a:r>
            <a:rPr lang="en-US" sz="2400" b="1" dirty="0" smtClean="0">
              <a:solidFill>
                <a:schemeClr val="tx1"/>
              </a:solidFill>
              <a:hlinkClick xmlns:r="http://schemas.openxmlformats.org/officeDocument/2006/relationships" r:id="rId3" action="ppaction://hlinksldjump"/>
            </a:rPr>
            <a:t> (GBK &amp; </a:t>
          </a:r>
          <a:r>
            <a:rPr lang="en-US" sz="2400" b="1" dirty="0" err="1" smtClean="0">
              <a:solidFill>
                <a:schemeClr val="tx1"/>
              </a:solidFill>
              <a:hlinkClick xmlns:r="http://schemas.openxmlformats.org/officeDocument/2006/relationships" r:id="rId3" action="ppaction://hlinksldjump"/>
            </a:rPr>
            <a:t>Kaunselor</a:t>
          </a:r>
          <a:r>
            <a:rPr lang="en-US" sz="2400" b="1" dirty="0" smtClean="0">
              <a:solidFill>
                <a:schemeClr val="tx1"/>
              </a:solidFill>
              <a:hlinkClick xmlns:r="http://schemas.openxmlformats.org/officeDocument/2006/relationships" r:id="rId3" action="ppaction://hlinksldjump"/>
            </a:rPr>
            <a:t>)</a:t>
          </a:r>
          <a:endParaRPr lang="en-US" sz="2400" b="1" dirty="0">
            <a:solidFill>
              <a:schemeClr val="tx1"/>
            </a:solidFill>
          </a:endParaRPr>
        </a:p>
      </dgm:t>
    </dgm:pt>
    <dgm:pt modelId="{2E768153-A032-4DB6-9302-128CCA2F1CC5}" type="parTrans" cxnId="{79F2F93D-8CF6-4A87-BAD0-E999CA7C5B17}">
      <dgm:prSet/>
      <dgm:spPr/>
      <dgm:t>
        <a:bodyPr/>
        <a:lstStyle/>
        <a:p>
          <a:endParaRPr lang="en-US"/>
        </a:p>
      </dgm:t>
    </dgm:pt>
    <dgm:pt modelId="{F8CA5625-D017-41BF-B10C-C9D5DBCBCB0A}" type="sibTrans" cxnId="{79F2F93D-8CF6-4A87-BAD0-E999CA7C5B17}">
      <dgm:prSet/>
      <dgm:spPr/>
      <dgm:t>
        <a:bodyPr/>
        <a:lstStyle/>
        <a:p>
          <a:endParaRPr lang="en-US"/>
        </a:p>
      </dgm:t>
    </dgm:pt>
    <dgm:pt modelId="{D4D67F3C-3461-4980-8621-60E50F9BFB9A}" type="pres">
      <dgm:prSet presAssocID="{D1B53791-6885-4ABB-A7FC-0C28027DB21B}" presName="cycle" presStyleCnt="0">
        <dgm:presLayoutVars>
          <dgm:dir/>
          <dgm:resizeHandles val="exact"/>
        </dgm:presLayoutVars>
      </dgm:prSet>
      <dgm:spPr/>
    </dgm:pt>
    <dgm:pt modelId="{A6432556-68DE-4ED7-B407-95F87DA03FF0}" type="pres">
      <dgm:prSet presAssocID="{DB4ADA9E-C744-4F3E-B4B7-498EA1D6EB6E}" presName="node" presStyleLbl="node1" presStyleIdx="0" presStyleCnt="3" custScaleX="132890" custScaleY="53474">
        <dgm:presLayoutVars>
          <dgm:bulletEnabled val="1"/>
        </dgm:presLayoutVars>
      </dgm:prSet>
      <dgm:spPr/>
      <dgm:t>
        <a:bodyPr/>
        <a:lstStyle/>
        <a:p>
          <a:endParaRPr lang="en-US"/>
        </a:p>
      </dgm:t>
    </dgm:pt>
    <dgm:pt modelId="{47C62390-A433-4084-B8E1-F04600E36B56}" type="pres">
      <dgm:prSet presAssocID="{DB4ADA9E-C744-4F3E-B4B7-498EA1D6EB6E}" presName="spNode" presStyleCnt="0"/>
      <dgm:spPr/>
    </dgm:pt>
    <dgm:pt modelId="{69F97FD8-A169-4EDB-A22F-DF51236C3CFF}" type="pres">
      <dgm:prSet presAssocID="{30B319C5-CD2A-467E-8F1E-06290EBE32D4}" presName="sibTrans" presStyleLbl="sibTrans1D1" presStyleIdx="0" presStyleCnt="3"/>
      <dgm:spPr/>
      <dgm:t>
        <a:bodyPr/>
        <a:lstStyle/>
        <a:p>
          <a:endParaRPr lang="en-US"/>
        </a:p>
      </dgm:t>
    </dgm:pt>
    <dgm:pt modelId="{CF0F6FA2-1302-44FE-A908-E8D65088092F}" type="pres">
      <dgm:prSet presAssocID="{B94F07A0-F793-464D-92A7-23ECB608E530}" presName="node" presStyleLbl="node1" presStyleIdx="1" presStyleCnt="3" custScaleX="132890" custScaleY="53474" custRadScaleRad="108120" custRadScaleInc="4245">
        <dgm:presLayoutVars>
          <dgm:bulletEnabled val="1"/>
        </dgm:presLayoutVars>
      </dgm:prSet>
      <dgm:spPr/>
      <dgm:t>
        <a:bodyPr/>
        <a:lstStyle/>
        <a:p>
          <a:endParaRPr lang="en-US"/>
        </a:p>
      </dgm:t>
    </dgm:pt>
    <dgm:pt modelId="{0F154982-93C4-47CA-8465-E5F9B20E5AD7}" type="pres">
      <dgm:prSet presAssocID="{B94F07A0-F793-464D-92A7-23ECB608E530}" presName="spNode" presStyleCnt="0"/>
      <dgm:spPr/>
    </dgm:pt>
    <dgm:pt modelId="{107A693C-44C6-4890-8295-7C90C3F50E83}" type="pres">
      <dgm:prSet presAssocID="{27A9EDA0-D683-4C9B-9017-D053FDD24AB9}" presName="sibTrans" presStyleLbl="sibTrans1D1" presStyleIdx="1" presStyleCnt="3"/>
      <dgm:spPr/>
      <dgm:t>
        <a:bodyPr/>
        <a:lstStyle/>
        <a:p>
          <a:endParaRPr lang="en-US"/>
        </a:p>
      </dgm:t>
    </dgm:pt>
    <dgm:pt modelId="{787B5551-EEE4-4899-BE09-6C3015AAF98B}" type="pres">
      <dgm:prSet presAssocID="{BC9A2E09-E983-4F7B-894B-D57C0281F3C5}" presName="node" presStyleLbl="node1" presStyleIdx="2" presStyleCnt="3" custScaleX="132890" custScaleY="53474" custRadScaleRad="95416" custRadScaleInc="-16353">
        <dgm:presLayoutVars>
          <dgm:bulletEnabled val="1"/>
        </dgm:presLayoutVars>
      </dgm:prSet>
      <dgm:spPr/>
      <dgm:t>
        <a:bodyPr/>
        <a:lstStyle/>
        <a:p>
          <a:endParaRPr lang="en-US"/>
        </a:p>
      </dgm:t>
    </dgm:pt>
    <dgm:pt modelId="{74DE4E42-E84D-46BA-92AC-4940850AF731}" type="pres">
      <dgm:prSet presAssocID="{BC9A2E09-E983-4F7B-894B-D57C0281F3C5}" presName="spNode" presStyleCnt="0"/>
      <dgm:spPr/>
    </dgm:pt>
    <dgm:pt modelId="{768B05F8-9E47-4D8F-9AFE-87D053435355}" type="pres">
      <dgm:prSet presAssocID="{F8CA5625-D017-41BF-B10C-C9D5DBCBCB0A}" presName="sibTrans" presStyleLbl="sibTrans1D1" presStyleIdx="2" presStyleCnt="3"/>
      <dgm:spPr/>
      <dgm:t>
        <a:bodyPr/>
        <a:lstStyle/>
        <a:p>
          <a:endParaRPr lang="en-US"/>
        </a:p>
      </dgm:t>
    </dgm:pt>
  </dgm:ptLst>
  <dgm:cxnLst>
    <dgm:cxn modelId="{5E2415F9-254E-4D9C-B274-AE47151B46BB}" type="presOf" srcId="{D1B53791-6885-4ABB-A7FC-0C28027DB21B}" destId="{D4D67F3C-3461-4980-8621-60E50F9BFB9A}" srcOrd="0" destOrd="0" presId="urn:microsoft.com/office/officeart/2005/8/layout/cycle6"/>
    <dgm:cxn modelId="{23534ACE-34C6-4048-B85C-BC88F7B7051A}" type="presOf" srcId="{30B319C5-CD2A-467E-8F1E-06290EBE32D4}" destId="{69F97FD8-A169-4EDB-A22F-DF51236C3CFF}" srcOrd="0" destOrd="0" presId="urn:microsoft.com/office/officeart/2005/8/layout/cycle6"/>
    <dgm:cxn modelId="{AA206024-9F59-477C-9225-5749678588A6}" type="presOf" srcId="{DB4ADA9E-C744-4F3E-B4B7-498EA1D6EB6E}" destId="{A6432556-68DE-4ED7-B407-95F87DA03FF0}" srcOrd="0" destOrd="0" presId="urn:microsoft.com/office/officeart/2005/8/layout/cycle6"/>
    <dgm:cxn modelId="{1800F407-98A8-44AC-8439-DB65B3BA7100}" type="presOf" srcId="{F8CA5625-D017-41BF-B10C-C9D5DBCBCB0A}" destId="{768B05F8-9E47-4D8F-9AFE-87D053435355}" srcOrd="0" destOrd="0" presId="urn:microsoft.com/office/officeart/2005/8/layout/cycle6"/>
    <dgm:cxn modelId="{8BA77132-A241-49C4-A129-822011F99925}" type="presOf" srcId="{B94F07A0-F793-464D-92A7-23ECB608E530}" destId="{CF0F6FA2-1302-44FE-A908-E8D65088092F}" srcOrd="0" destOrd="0" presId="urn:microsoft.com/office/officeart/2005/8/layout/cycle6"/>
    <dgm:cxn modelId="{EB4B1482-893F-4DA3-A6BE-7FB3DFD959EB}" srcId="{D1B53791-6885-4ABB-A7FC-0C28027DB21B}" destId="{B94F07A0-F793-464D-92A7-23ECB608E530}" srcOrd="1" destOrd="0" parTransId="{9E2089D3-9845-4C1F-B579-9E035E7BCCDA}" sibTransId="{27A9EDA0-D683-4C9B-9017-D053FDD24AB9}"/>
    <dgm:cxn modelId="{4EB7C4E1-FC48-4DBA-B742-D8A79D74B791}" type="presOf" srcId="{27A9EDA0-D683-4C9B-9017-D053FDD24AB9}" destId="{107A693C-44C6-4890-8295-7C90C3F50E83}" srcOrd="0" destOrd="0" presId="urn:microsoft.com/office/officeart/2005/8/layout/cycle6"/>
    <dgm:cxn modelId="{0576808C-CC45-48FF-A641-041E05E6B664}" srcId="{D1B53791-6885-4ABB-A7FC-0C28027DB21B}" destId="{DB4ADA9E-C744-4F3E-B4B7-498EA1D6EB6E}" srcOrd="0" destOrd="0" parTransId="{046E5698-80FA-4B76-A92A-5E728C8FF4B1}" sibTransId="{30B319C5-CD2A-467E-8F1E-06290EBE32D4}"/>
    <dgm:cxn modelId="{79F2F93D-8CF6-4A87-BAD0-E999CA7C5B17}" srcId="{D1B53791-6885-4ABB-A7FC-0C28027DB21B}" destId="{BC9A2E09-E983-4F7B-894B-D57C0281F3C5}" srcOrd="2" destOrd="0" parTransId="{2E768153-A032-4DB6-9302-128CCA2F1CC5}" sibTransId="{F8CA5625-D017-41BF-B10C-C9D5DBCBCB0A}"/>
    <dgm:cxn modelId="{1FDB35FB-165A-4C90-9A3E-3504FF7971D4}" type="presOf" srcId="{BC9A2E09-E983-4F7B-894B-D57C0281F3C5}" destId="{787B5551-EEE4-4899-BE09-6C3015AAF98B}" srcOrd="0" destOrd="0" presId="urn:microsoft.com/office/officeart/2005/8/layout/cycle6"/>
    <dgm:cxn modelId="{75A9CD00-C0E7-43FE-8245-54EAEF2BBE6F}" type="presParOf" srcId="{D4D67F3C-3461-4980-8621-60E50F9BFB9A}" destId="{A6432556-68DE-4ED7-B407-95F87DA03FF0}" srcOrd="0" destOrd="0" presId="urn:microsoft.com/office/officeart/2005/8/layout/cycle6"/>
    <dgm:cxn modelId="{C2FA03D6-4BBB-47E2-99C2-96B2456B1AF8}" type="presParOf" srcId="{D4D67F3C-3461-4980-8621-60E50F9BFB9A}" destId="{47C62390-A433-4084-B8E1-F04600E36B56}" srcOrd="1" destOrd="0" presId="urn:microsoft.com/office/officeart/2005/8/layout/cycle6"/>
    <dgm:cxn modelId="{F93495CD-3FC3-4A52-90A6-4D10C02C6AE4}" type="presParOf" srcId="{D4D67F3C-3461-4980-8621-60E50F9BFB9A}" destId="{69F97FD8-A169-4EDB-A22F-DF51236C3CFF}" srcOrd="2" destOrd="0" presId="urn:microsoft.com/office/officeart/2005/8/layout/cycle6"/>
    <dgm:cxn modelId="{4217A707-03AA-4A7E-90A6-C7650F7F9CA9}" type="presParOf" srcId="{D4D67F3C-3461-4980-8621-60E50F9BFB9A}" destId="{CF0F6FA2-1302-44FE-A908-E8D65088092F}" srcOrd="3" destOrd="0" presId="urn:microsoft.com/office/officeart/2005/8/layout/cycle6"/>
    <dgm:cxn modelId="{CE44AAEE-B747-4B99-A1F8-8A07F5018184}" type="presParOf" srcId="{D4D67F3C-3461-4980-8621-60E50F9BFB9A}" destId="{0F154982-93C4-47CA-8465-E5F9B20E5AD7}" srcOrd="4" destOrd="0" presId="urn:microsoft.com/office/officeart/2005/8/layout/cycle6"/>
    <dgm:cxn modelId="{DCA717EA-6291-4E40-91BB-9D8979DC71DD}" type="presParOf" srcId="{D4D67F3C-3461-4980-8621-60E50F9BFB9A}" destId="{107A693C-44C6-4890-8295-7C90C3F50E83}" srcOrd="5" destOrd="0" presId="urn:microsoft.com/office/officeart/2005/8/layout/cycle6"/>
    <dgm:cxn modelId="{0DC26DC1-EDDD-42BF-A790-6A0936E91875}" type="presParOf" srcId="{D4D67F3C-3461-4980-8621-60E50F9BFB9A}" destId="{787B5551-EEE4-4899-BE09-6C3015AAF98B}" srcOrd="6" destOrd="0" presId="urn:microsoft.com/office/officeart/2005/8/layout/cycle6"/>
    <dgm:cxn modelId="{409DCB3C-C67D-4260-9629-87CEE10336A7}" type="presParOf" srcId="{D4D67F3C-3461-4980-8621-60E50F9BFB9A}" destId="{74DE4E42-E84D-46BA-92AC-4940850AF731}" srcOrd="7" destOrd="0" presId="urn:microsoft.com/office/officeart/2005/8/layout/cycle6"/>
    <dgm:cxn modelId="{0045F705-6D1B-40B9-9001-F57D3DA507C6}" type="presParOf" srcId="{D4D67F3C-3461-4980-8621-60E50F9BFB9A}" destId="{768B05F8-9E47-4D8F-9AFE-87D053435355}" srcOrd="8"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32556-68DE-4ED7-B407-95F87DA03FF0}">
      <dsp:nvSpPr>
        <dsp:cNvPr id="0" name=""/>
        <dsp:cNvSpPr/>
      </dsp:nvSpPr>
      <dsp:spPr>
        <a:xfrm>
          <a:off x="2362205" y="218050"/>
          <a:ext cx="3809989" cy="996523"/>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hlinkClick xmlns:r="http://schemas.openxmlformats.org/officeDocument/2006/relationships" r:id="" action="ppaction://hlinksldjump"/>
            </a:rPr>
            <a:t>PdP</a:t>
          </a:r>
          <a:r>
            <a:rPr lang="en-US" sz="2400" b="1" kern="1200" dirty="0" smtClean="0">
              <a:hlinkClick xmlns:r="http://schemas.openxmlformats.org/officeDocument/2006/relationships" r:id="" action="ppaction://hlinksldjump"/>
            </a:rPr>
            <a:t> (Guru/</a:t>
          </a:r>
          <a:r>
            <a:rPr lang="en-US" sz="2400" b="1" kern="1200" dirty="0" err="1" smtClean="0">
              <a:hlinkClick xmlns:r="http://schemas.openxmlformats.org/officeDocument/2006/relationships" r:id="" action="ppaction://hlinksldjump"/>
            </a:rPr>
            <a:t>Pensyarah</a:t>
          </a:r>
          <a:r>
            <a:rPr lang="en-US" sz="2400" b="1" kern="1200" dirty="0" smtClean="0">
              <a:hlinkClick xmlns:r="http://schemas.openxmlformats.org/officeDocument/2006/relationships" r:id="" action="ppaction://hlinksldjump"/>
            </a:rPr>
            <a:t>/ </a:t>
          </a:r>
          <a:r>
            <a:rPr lang="en-US" sz="2400" b="1" kern="1200" dirty="0" err="1" smtClean="0">
              <a:hlinkClick xmlns:r="http://schemas.openxmlformats.org/officeDocument/2006/relationships" r:id="" action="ppaction://hlinksldjump"/>
            </a:rPr>
            <a:t>Jurulatih</a:t>
          </a:r>
          <a:r>
            <a:rPr lang="en-US" sz="2400" b="1" kern="1200" dirty="0" smtClean="0">
              <a:hlinkClick xmlns:r="http://schemas.openxmlformats.org/officeDocument/2006/relationships" r:id="" action="ppaction://hlinksldjump"/>
            </a:rPr>
            <a:t>)</a:t>
          </a:r>
          <a:endParaRPr lang="en-US" sz="2400" b="1" kern="1200" dirty="0"/>
        </a:p>
      </dsp:txBody>
      <dsp:txXfrm>
        <a:off x="2362205" y="218050"/>
        <a:ext cx="3809989" cy="996523"/>
      </dsp:txXfrm>
    </dsp:sp>
    <dsp:sp modelId="{69F97FD8-A169-4EDB-A22F-DF51236C3CFF}">
      <dsp:nvSpPr>
        <dsp:cNvPr id="0" name=""/>
        <dsp:cNvSpPr/>
      </dsp:nvSpPr>
      <dsp:spPr>
        <a:xfrm>
          <a:off x="1346804" y="1105637"/>
          <a:ext cx="4969994" cy="4969994"/>
        </a:xfrm>
        <a:custGeom>
          <a:avLst/>
          <a:gdLst/>
          <a:ahLst/>
          <a:cxnLst/>
          <a:rect l="0" t="0" r="0" b="0"/>
          <a:pathLst>
            <a:path>
              <a:moveTo>
                <a:pt x="3244778" y="119000"/>
              </a:moveTo>
              <a:arcTo wR="2484997" hR="2484997" stAng="17268189" swAng="5015905"/>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0F6FA2-1302-44FE-A908-E8D65088092F}">
      <dsp:nvSpPr>
        <dsp:cNvPr id="0" name=""/>
        <dsp:cNvSpPr/>
      </dsp:nvSpPr>
      <dsp:spPr>
        <a:xfrm>
          <a:off x="4648195" y="4114793"/>
          <a:ext cx="3809989" cy="99652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hlinkClick xmlns:r="http://schemas.openxmlformats.org/officeDocument/2006/relationships" r:id="" action="ppaction://hlinksldjump"/>
            </a:rPr>
            <a:t>PT(A)</a:t>
          </a:r>
          <a:endParaRPr lang="en-US" sz="2400" b="1" kern="1200" dirty="0"/>
        </a:p>
      </dsp:txBody>
      <dsp:txXfrm>
        <a:off x="4648195" y="4114793"/>
        <a:ext cx="3809989" cy="996523"/>
      </dsp:txXfrm>
    </dsp:sp>
    <dsp:sp modelId="{107A693C-44C6-4890-8295-7C90C3F50E83}">
      <dsp:nvSpPr>
        <dsp:cNvPr id="0" name=""/>
        <dsp:cNvSpPr/>
      </dsp:nvSpPr>
      <dsp:spPr>
        <a:xfrm>
          <a:off x="2024531" y="765768"/>
          <a:ext cx="4969994" cy="4969994"/>
        </a:xfrm>
        <a:custGeom>
          <a:avLst/>
          <a:gdLst/>
          <a:ahLst/>
          <a:cxnLst/>
          <a:rect l="0" t="0" r="0" b="0"/>
          <a:pathLst>
            <a:path>
              <a:moveTo>
                <a:pt x="4107474" y="4367223"/>
              </a:moveTo>
              <a:arcTo wR="2484997" hR="2484997" stAng="2954322" swAng="4891357"/>
            </a:path>
          </a:pathLst>
        </a:custGeom>
        <a:noFill/>
        <a:ln w="9525" cap="flat" cmpd="sng" algn="ctr">
          <a:solidFill>
            <a:schemeClr val="accent5">
              <a:hueOff val="-4966938"/>
              <a:satOff val="19906"/>
              <a:lumOff val="4314"/>
              <a:alphaOff val="0"/>
            </a:schemeClr>
          </a:solidFill>
          <a:prstDash val="solid"/>
        </a:ln>
        <a:effectLst/>
      </dsp:spPr>
      <dsp:style>
        <a:lnRef idx="1">
          <a:scrgbClr r="0" g="0" b="0"/>
        </a:lnRef>
        <a:fillRef idx="0">
          <a:scrgbClr r="0" g="0" b="0"/>
        </a:fillRef>
        <a:effectRef idx="0">
          <a:scrgbClr r="0" g="0" b="0"/>
        </a:effectRef>
        <a:fontRef idx="minor"/>
      </dsp:style>
    </dsp:sp>
    <dsp:sp modelId="{787B5551-EEE4-4899-BE09-6C3015AAF98B}">
      <dsp:nvSpPr>
        <dsp:cNvPr id="0" name=""/>
        <dsp:cNvSpPr/>
      </dsp:nvSpPr>
      <dsp:spPr>
        <a:xfrm>
          <a:off x="457207" y="4114793"/>
          <a:ext cx="3809989" cy="996523"/>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hlinkClick xmlns:r="http://schemas.openxmlformats.org/officeDocument/2006/relationships" r:id="" action="ppaction://hlinksldjump"/>
            </a:rPr>
            <a:t>Fasilitator</a:t>
          </a:r>
          <a:r>
            <a:rPr lang="en-US" sz="2400" b="1" kern="1200" dirty="0" smtClean="0">
              <a:solidFill>
                <a:schemeClr val="tx1"/>
              </a:solidFill>
              <a:hlinkClick xmlns:r="http://schemas.openxmlformats.org/officeDocument/2006/relationships" r:id="" action="ppaction://hlinksldjump"/>
            </a:rPr>
            <a:t> (GBK &amp; </a:t>
          </a:r>
          <a:r>
            <a:rPr lang="en-US" sz="2400" b="1" kern="1200" dirty="0" err="1" smtClean="0">
              <a:solidFill>
                <a:schemeClr val="tx1"/>
              </a:solidFill>
              <a:hlinkClick xmlns:r="http://schemas.openxmlformats.org/officeDocument/2006/relationships" r:id="" action="ppaction://hlinksldjump"/>
            </a:rPr>
            <a:t>Kaunselor</a:t>
          </a:r>
          <a:r>
            <a:rPr lang="en-US" sz="2400" b="1" kern="1200" dirty="0" smtClean="0">
              <a:solidFill>
                <a:schemeClr val="tx1"/>
              </a:solidFill>
              <a:hlinkClick xmlns:r="http://schemas.openxmlformats.org/officeDocument/2006/relationships" r:id="" action="ppaction://hlinksldjump"/>
            </a:rPr>
            <a:t>)</a:t>
          </a:r>
          <a:endParaRPr lang="en-US" sz="2400" b="1" kern="1200" dirty="0">
            <a:solidFill>
              <a:schemeClr val="tx1"/>
            </a:solidFill>
          </a:endParaRPr>
        </a:p>
      </dsp:txBody>
      <dsp:txXfrm>
        <a:off x="457207" y="4114793"/>
        <a:ext cx="3809989" cy="996523"/>
      </dsp:txXfrm>
    </dsp:sp>
    <dsp:sp modelId="{768B05F8-9E47-4D8F-9AFE-87D053435355}">
      <dsp:nvSpPr>
        <dsp:cNvPr id="0" name=""/>
        <dsp:cNvSpPr/>
      </dsp:nvSpPr>
      <dsp:spPr>
        <a:xfrm>
          <a:off x="2527124" y="1009503"/>
          <a:ext cx="4969994" cy="4969994"/>
        </a:xfrm>
        <a:custGeom>
          <a:avLst/>
          <a:gdLst/>
          <a:ahLst/>
          <a:cxnLst/>
          <a:rect l="0" t="0" r="0" b="0"/>
          <a:pathLst>
            <a:path>
              <a:moveTo>
                <a:pt x="70807" y="3073977"/>
              </a:moveTo>
              <a:arcTo wR="2484997" hR="2484997" stAng="9977376" swAng="4771560"/>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F4427146-8E38-4469-8C2C-E61441C3C577}" type="datetimeFigureOut">
              <a:rPr lang="en-US" smtClean="0"/>
              <a:pPr/>
              <a:t>4/20/2015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76BACC5-B4B1-4BB6-A423-AD4BA1F92AEB}" type="slidenum">
              <a:rPr lang="en-US" smtClean="0"/>
              <a:pPr/>
              <a:t>‹#›</a:t>
            </a:fld>
            <a:endParaRPr lang="en-US"/>
          </a:p>
        </p:txBody>
      </p:sp>
    </p:spTree>
    <p:extLst>
      <p:ext uri="{BB962C8B-B14F-4D97-AF65-F5344CB8AC3E}">
        <p14:creationId xmlns:p14="http://schemas.microsoft.com/office/powerpoint/2010/main" xmlns="" val="3805322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AE3E4E4-5097-4BF8-A551-89B4E7D7957E}" type="datetimeFigureOut">
              <a:rPr lang="ms-MY" smtClean="0"/>
              <a:pPr/>
              <a:t>20/04/2015</a:t>
            </a:fld>
            <a:endParaRPr lang="ms-MY"/>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02D4448-5C85-471B-8CE4-2DAA271A34EA}" type="slidenum">
              <a:rPr lang="ms-MY" smtClean="0"/>
              <a:pPr/>
              <a:t>‹#›</a:t>
            </a:fld>
            <a:endParaRPr lang="ms-MY"/>
          </a:p>
        </p:txBody>
      </p:sp>
    </p:spTree>
    <p:extLst>
      <p:ext uri="{BB962C8B-B14F-4D97-AF65-F5344CB8AC3E}">
        <p14:creationId xmlns:p14="http://schemas.microsoft.com/office/powerpoint/2010/main" xmlns="" val="115772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kern="1200" dirty="0" smtClean="0">
                <a:solidFill>
                  <a:schemeClr val="tx1"/>
                </a:solidFill>
                <a:effectLst/>
                <a:latin typeface="+mn-lt"/>
                <a:ea typeface="+mn-ea"/>
                <a:cs typeface="+mn-cs"/>
              </a:rPr>
              <a:t>Garis panduan ini </a:t>
            </a:r>
            <a:r>
              <a:rPr lang="ms-MY" sz="1200" b="1" kern="1200" dirty="0" smtClean="0">
                <a:solidFill>
                  <a:schemeClr val="tx1"/>
                </a:solidFill>
                <a:effectLst/>
                <a:latin typeface="+mn-lt"/>
                <a:ea typeface="+mn-ea"/>
                <a:cs typeface="+mn-cs"/>
              </a:rPr>
              <a:t>hendaklah</a:t>
            </a:r>
            <a:r>
              <a:rPr lang="ms-MY" sz="1200" kern="1200" dirty="0" smtClean="0">
                <a:solidFill>
                  <a:schemeClr val="tx1"/>
                </a:solidFill>
                <a:effectLst/>
                <a:latin typeface="+mn-lt"/>
                <a:ea typeface="+mn-ea"/>
                <a:cs typeface="+mn-cs"/>
              </a:rPr>
              <a:t> dijadikan rujukan oleh Pegawai Penilai (PP) dan Pegawai Yang Dinilai (PYD) dalam penilaian keberhasilan Pegawai Perkhidmatan Pendidikan (PPP).</a:t>
            </a:r>
          </a:p>
          <a:p>
            <a:endParaRPr lang="en-US" dirty="0" smtClean="0"/>
          </a:p>
          <a:p>
            <a:r>
              <a:rPr lang="en-US" dirty="0" err="1" smtClean="0"/>
              <a:t>Penilaian</a:t>
            </a:r>
            <a:r>
              <a:rPr lang="en-US" baseline="0" dirty="0" smtClean="0"/>
              <a:t> </a:t>
            </a:r>
            <a:r>
              <a:rPr lang="en-US" baseline="0" dirty="0" err="1" smtClean="0"/>
              <a:t>keberhasilan</a:t>
            </a:r>
            <a:r>
              <a:rPr lang="en-US" baseline="0" dirty="0" smtClean="0"/>
              <a:t> </a:t>
            </a:r>
            <a:r>
              <a:rPr lang="en-US" baseline="0" dirty="0" err="1" smtClean="0"/>
              <a:t>merupakan</a:t>
            </a:r>
            <a:r>
              <a:rPr lang="en-US" baseline="0" dirty="0" smtClean="0"/>
              <a:t> </a:t>
            </a:r>
            <a:r>
              <a:rPr lang="en-US" baseline="0" dirty="0" err="1" smtClean="0"/>
              <a:t>penilaian</a:t>
            </a:r>
            <a:r>
              <a:rPr lang="en-US" baseline="0" dirty="0" smtClean="0"/>
              <a:t> </a:t>
            </a:r>
            <a:r>
              <a:rPr lang="en-US" baseline="0" dirty="0" err="1" smtClean="0"/>
              <a:t>terhadap</a:t>
            </a:r>
            <a:r>
              <a:rPr lang="en-US" baseline="0" dirty="0" smtClean="0"/>
              <a:t> </a:t>
            </a:r>
            <a:r>
              <a:rPr lang="en-US" baseline="0" dirty="0" err="1" smtClean="0"/>
              <a:t>peningkatan</a:t>
            </a:r>
            <a:r>
              <a:rPr lang="en-US" baseline="0" dirty="0" smtClean="0"/>
              <a:t> </a:t>
            </a:r>
            <a:r>
              <a:rPr lang="en-US" baseline="0" dirty="0" err="1" smtClean="0"/>
              <a:t>atau</a:t>
            </a:r>
            <a:r>
              <a:rPr lang="en-US" baseline="0" dirty="0" smtClean="0"/>
              <a:t> </a:t>
            </a:r>
            <a:r>
              <a:rPr lang="en-US" baseline="0" dirty="0" err="1" smtClean="0"/>
              <a:t>pencapaian</a:t>
            </a:r>
            <a:r>
              <a:rPr lang="en-US" baseline="0" dirty="0" smtClean="0"/>
              <a:t> ‘outcome’ </a:t>
            </a:r>
            <a:r>
              <a:rPr lang="en-US" baseline="0" dirty="0" err="1" smtClean="0"/>
              <a:t>atau</a:t>
            </a:r>
            <a:r>
              <a:rPr lang="en-US" baseline="0" dirty="0" smtClean="0"/>
              <a:t> </a:t>
            </a:r>
            <a:r>
              <a:rPr lang="en-US" baseline="0" dirty="0" err="1" smtClean="0"/>
              <a:t>hasil</a:t>
            </a:r>
            <a:r>
              <a:rPr lang="en-US" baseline="0" dirty="0" smtClean="0"/>
              <a:t>  </a:t>
            </a:r>
            <a:r>
              <a:rPr lang="en-US" baseline="0" dirty="0" err="1" smtClean="0"/>
              <a:t>tugas</a:t>
            </a:r>
            <a:r>
              <a:rPr lang="en-US" baseline="0" dirty="0" smtClean="0"/>
              <a:t> yang </a:t>
            </a:r>
            <a:r>
              <a:rPr lang="en-US" baseline="0" dirty="0" err="1" smtClean="0"/>
              <a:t>dilaksanakan</a:t>
            </a:r>
            <a:r>
              <a:rPr lang="en-US" baseline="0" dirty="0" smtClean="0"/>
              <a:t> </a:t>
            </a:r>
            <a:r>
              <a:rPr lang="en-US" baseline="0" dirty="0" err="1" smtClean="0"/>
              <a:t>oleh</a:t>
            </a:r>
            <a:r>
              <a:rPr lang="en-US" baseline="0" dirty="0" smtClean="0"/>
              <a:t> PYD.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1" kern="1200" dirty="0" smtClean="0">
                <a:solidFill>
                  <a:schemeClr val="tx1"/>
                </a:solidFill>
                <a:latin typeface="+mn-lt"/>
                <a:ea typeface="+mn-ea"/>
                <a:cs typeface="+mn-cs"/>
              </a:rPr>
              <a:t>Peningkatan</a:t>
            </a:r>
            <a:r>
              <a:rPr lang="ms-MY" sz="1200" kern="1200" dirty="0" smtClean="0">
                <a:solidFill>
                  <a:schemeClr val="tx1"/>
                </a:solidFill>
                <a:latin typeface="+mn-lt"/>
                <a:ea typeface="+mn-ea"/>
                <a:cs typeface="+mn-cs"/>
              </a:rPr>
              <a:t> merujuk kepada sebarang bentuk </a:t>
            </a:r>
            <a:r>
              <a:rPr lang="ms-MY" sz="1200" b="1" kern="1200" dirty="0" smtClean="0">
                <a:solidFill>
                  <a:schemeClr val="tx1"/>
                </a:solidFill>
                <a:latin typeface="+mn-lt"/>
                <a:ea typeface="+mn-ea"/>
                <a:cs typeface="+mn-cs"/>
              </a:rPr>
              <a:t>kemajuan dan perkembangan</a:t>
            </a:r>
            <a:r>
              <a:rPr lang="ms-MY" sz="1200" kern="1200" dirty="0" smtClean="0">
                <a:solidFill>
                  <a:schemeClr val="tx1"/>
                </a:solidFill>
                <a:latin typeface="+mn-lt"/>
                <a:ea typeface="+mn-ea"/>
                <a:cs typeface="+mn-cs"/>
              </a:rPr>
              <a:t> pengetahuan / kemahiran / hasil kerja / nilai / amalan / tingkah laku bagi kumpulan PdP, PT(A), Jurulatih dan Fasililator. </a:t>
            </a:r>
            <a:r>
              <a:rPr lang="ms-MY" sz="1200" b="1" kern="1200" dirty="0" smtClean="0">
                <a:solidFill>
                  <a:schemeClr val="tx1"/>
                </a:solidFill>
                <a:latin typeface="+mn-lt"/>
                <a:ea typeface="+mn-ea"/>
                <a:cs typeface="+mn-cs"/>
              </a:rPr>
              <a:t>Pencapaian</a:t>
            </a:r>
            <a:r>
              <a:rPr lang="ms-MY" sz="1200" kern="1200" dirty="0" smtClean="0">
                <a:solidFill>
                  <a:schemeClr val="tx1"/>
                </a:solidFill>
                <a:latin typeface="+mn-lt"/>
                <a:ea typeface="+mn-ea"/>
                <a:cs typeface="+mn-cs"/>
              </a:rPr>
              <a:t> pula merujuk kepada </a:t>
            </a:r>
            <a:r>
              <a:rPr lang="ms-MY" sz="1200" b="1" kern="1200" dirty="0" smtClean="0">
                <a:solidFill>
                  <a:schemeClr val="tx1"/>
                </a:solidFill>
                <a:latin typeface="+mn-lt"/>
                <a:ea typeface="+mn-ea"/>
                <a:cs typeface="+mn-cs"/>
              </a:rPr>
              <a:t>kejayaan</a:t>
            </a:r>
            <a:r>
              <a:rPr lang="ms-MY" sz="1200" kern="1200" dirty="0" smtClean="0">
                <a:solidFill>
                  <a:schemeClr val="tx1"/>
                </a:solidFill>
                <a:latin typeface="+mn-lt"/>
                <a:ea typeface="+mn-ea"/>
                <a:cs typeface="+mn-cs"/>
              </a:rPr>
              <a:t> kerja yang telah ditetapkan bagi kumpulan PT(B).</a:t>
            </a:r>
          </a:p>
          <a:p>
            <a:endParaRPr lang="ms-MY"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1</a:t>
            </a:fld>
            <a:endParaRPr lang="ms-MY"/>
          </a:p>
        </p:txBody>
      </p:sp>
    </p:spTree>
    <p:extLst>
      <p:ext uri="{BB962C8B-B14F-4D97-AF65-F5344CB8AC3E}">
        <p14:creationId xmlns:p14="http://schemas.microsoft.com/office/powerpoint/2010/main" xmlns="" val="793244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MY" altLang="en-US" dirty="0" err="1" smtClean="0"/>
              <a:t>Terdapat</a:t>
            </a:r>
            <a:r>
              <a:rPr lang="en-MY" altLang="en-US" dirty="0" smtClean="0"/>
              <a:t> 4 </a:t>
            </a:r>
            <a:r>
              <a:rPr lang="en-MY" altLang="en-US" dirty="0" err="1" smtClean="0"/>
              <a:t>aspek</a:t>
            </a:r>
            <a:r>
              <a:rPr lang="en-MY" altLang="en-US" dirty="0" smtClean="0"/>
              <a:t> yang </a:t>
            </a:r>
            <a:r>
              <a:rPr lang="en-MY" altLang="en-US" dirty="0" err="1" smtClean="0"/>
              <a:t>dinilai</a:t>
            </a:r>
            <a:r>
              <a:rPr lang="en-MY" altLang="en-US" dirty="0" smtClean="0"/>
              <a:t> </a:t>
            </a:r>
            <a:r>
              <a:rPr lang="en-MY" altLang="en-US" dirty="0" err="1" smtClean="0"/>
              <a:t>Pengetahuan</a:t>
            </a:r>
            <a:r>
              <a:rPr lang="en-MY" altLang="en-US" dirty="0" smtClean="0"/>
              <a:t>,</a:t>
            </a:r>
            <a:r>
              <a:rPr lang="en-MY" altLang="en-US" baseline="0" dirty="0" smtClean="0"/>
              <a:t> </a:t>
            </a:r>
            <a:r>
              <a:rPr lang="en-MY" altLang="en-US" baseline="0" dirty="0" err="1" smtClean="0"/>
              <a:t>Pengurusan</a:t>
            </a:r>
            <a:r>
              <a:rPr lang="en-MY" altLang="en-US" baseline="0" dirty="0" smtClean="0"/>
              <a:t> </a:t>
            </a:r>
            <a:r>
              <a:rPr lang="en-MY" altLang="en-US" baseline="0" dirty="0" err="1" smtClean="0"/>
              <a:t>Kes</a:t>
            </a:r>
            <a:r>
              <a:rPr lang="en-MY" altLang="en-US" baseline="0" dirty="0" smtClean="0"/>
              <a:t>, </a:t>
            </a:r>
            <a:r>
              <a:rPr lang="en-MY" altLang="en-US" baseline="0" dirty="0" err="1" smtClean="0"/>
              <a:t>Kesedaran</a:t>
            </a:r>
            <a:r>
              <a:rPr lang="en-MY" altLang="en-US" baseline="0" dirty="0" smtClean="0"/>
              <a:t>, </a:t>
            </a:r>
            <a:r>
              <a:rPr lang="en-MY" altLang="en-US" baseline="0" dirty="0" err="1" smtClean="0"/>
              <a:t>Sahsiah</a:t>
            </a:r>
            <a:r>
              <a:rPr lang="en-MY" altLang="en-US" baseline="0" dirty="0" smtClean="0"/>
              <a:t>, </a:t>
            </a:r>
            <a:r>
              <a:rPr lang="en-MY" altLang="en-US" baseline="0" dirty="0" err="1" smtClean="0"/>
              <a:t>Etika</a:t>
            </a:r>
            <a:r>
              <a:rPr lang="en-MY" altLang="en-US" baseline="0" dirty="0" smtClean="0"/>
              <a:t> </a:t>
            </a:r>
            <a:r>
              <a:rPr lang="en-MY" altLang="en-US" baseline="0" dirty="0" err="1" smtClean="0"/>
              <a:t>dan</a:t>
            </a:r>
            <a:r>
              <a:rPr lang="en-MY" altLang="en-US" baseline="0" dirty="0" smtClean="0"/>
              <a:t> </a:t>
            </a:r>
            <a:r>
              <a:rPr lang="en-US" dirty="0" smtClean="0"/>
              <a:t>lain-lain </a:t>
            </a:r>
            <a:r>
              <a:rPr lang="en-US" dirty="0" err="1" smtClean="0"/>
              <a:t>aspek</a:t>
            </a:r>
            <a:r>
              <a:rPr lang="en-US" dirty="0" smtClean="0"/>
              <a:t> yang </a:t>
            </a:r>
            <a:r>
              <a:rPr lang="en-US" dirty="0" err="1" smtClean="0"/>
              <a:t>bersesuaian</a:t>
            </a:r>
            <a:r>
              <a:rPr lang="en-US" dirty="0" smtClean="0"/>
              <a:t>.</a:t>
            </a:r>
          </a:p>
          <a:p>
            <a:pPr eaLnBrk="1" hangingPunct="1">
              <a:spcBef>
                <a:spcPct val="0"/>
              </a:spcBef>
            </a:pPr>
            <a:endParaRPr lang="en-US" altLang="en-US" dirty="0" smtClean="0"/>
          </a:p>
          <a:p>
            <a:pPr marL="228600" indent="-228600" eaLnBrk="1" hangingPunct="1">
              <a:spcBef>
                <a:spcPct val="0"/>
              </a:spcBef>
              <a:buAutoNum type="arabicPeriod"/>
            </a:pPr>
            <a:r>
              <a:rPr lang="en-MY" altLang="en-US" dirty="0" err="1" smtClean="0"/>
              <a:t>Pengetahuan</a:t>
            </a:r>
            <a:endParaRPr lang="en-MY" altLang="en-US" dirty="0" smtClean="0"/>
          </a:p>
          <a:p>
            <a:pPr marL="171450" indent="-171450" eaLnBrk="1" hangingPunct="1">
              <a:spcBef>
                <a:spcPct val="0"/>
              </a:spcBef>
              <a:buFont typeface="Arial" pitchFamily="34" charset="0"/>
              <a:buChar char="•"/>
            </a:pPr>
            <a:r>
              <a:rPr lang="ms-MY" sz="1200" kern="1200" dirty="0" smtClean="0">
                <a:solidFill>
                  <a:schemeClr val="tx1"/>
                </a:solidFill>
                <a:effectLst/>
                <a:latin typeface="+mn-lt"/>
                <a:ea typeface="+mn-ea"/>
                <a:cs typeface="+mn-cs"/>
              </a:rPr>
              <a:t>Penurunan  kes disiplin klien</a:t>
            </a:r>
          </a:p>
          <a:p>
            <a:pPr marL="171450" indent="-171450" eaLnBrk="1" hangingPunct="1">
              <a:spcBef>
                <a:spcPct val="0"/>
              </a:spcBef>
              <a:buFont typeface="Arial" pitchFamily="34" charset="0"/>
              <a:buChar char="•"/>
            </a:pPr>
            <a:endParaRPr lang="en-MY" altLang="en-US" dirty="0" smtClean="0"/>
          </a:p>
          <a:p>
            <a:pPr marL="0" indent="0" eaLnBrk="1" hangingPunct="1">
              <a:spcBef>
                <a:spcPct val="0"/>
              </a:spcBef>
              <a:buNone/>
            </a:pPr>
            <a:r>
              <a:rPr lang="ms-MY" sz="1200" kern="1200" dirty="0" smtClean="0">
                <a:solidFill>
                  <a:schemeClr val="tx1"/>
                </a:solidFill>
                <a:effectLst/>
                <a:latin typeface="+mn-lt"/>
                <a:ea typeface="+mn-ea"/>
                <a:cs typeface="+mn-cs"/>
              </a:rPr>
              <a:t>2. Pengurusan kes</a:t>
            </a:r>
          </a:p>
          <a:p>
            <a:pPr marL="171450" indent="-171450" eaLnBrk="1" hangingPunct="1">
              <a:spcBef>
                <a:spcPct val="0"/>
              </a:spcBef>
              <a:buFont typeface="Arial" pitchFamily="34" charset="0"/>
              <a:buChar char="•"/>
            </a:pPr>
            <a:r>
              <a:rPr lang="ms-MY" sz="1200" kern="1200" dirty="0" smtClean="0">
                <a:solidFill>
                  <a:schemeClr val="tx1"/>
                </a:solidFill>
                <a:effectLst/>
                <a:latin typeface="+mn-lt"/>
                <a:ea typeface="+mn-ea"/>
                <a:cs typeface="+mn-cs"/>
              </a:rPr>
              <a:t>Peningkatan pengetahuan klien dalam membuat keputusan pemilihan kerjaya</a:t>
            </a:r>
          </a:p>
          <a:p>
            <a:pPr marL="171450" indent="-171450" eaLnBrk="1" hangingPunct="1">
              <a:spcBef>
                <a:spcPct val="0"/>
              </a:spcBef>
              <a:buFont typeface="Arial" pitchFamily="34" charset="0"/>
              <a:buChar char="•"/>
            </a:pPr>
            <a:endParaRPr lang="ms-MY" sz="1200" kern="1200" dirty="0" smtClean="0">
              <a:solidFill>
                <a:schemeClr val="tx1"/>
              </a:solidFill>
              <a:effectLst/>
              <a:latin typeface="+mn-lt"/>
              <a:ea typeface="+mn-ea"/>
              <a:cs typeface="+mn-cs"/>
            </a:endParaRPr>
          </a:p>
          <a:p>
            <a:pPr marL="0" indent="0" eaLnBrk="1" hangingPunct="1">
              <a:spcBef>
                <a:spcPct val="0"/>
              </a:spcBef>
              <a:buNone/>
            </a:pPr>
            <a:r>
              <a:rPr lang="en-MY" altLang="en-US" baseline="0" dirty="0" smtClean="0"/>
              <a:t>3. </a:t>
            </a:r>
            <a:r>
              <a:rPr lang="en-MY" altLang="en-US" baseline="0" dirty="0" err="1" smtClean="0"/>
              <a:t>Kesedaran</a:t>
            </a:r>
            <a:r>
              <a:rPr lang="en-MY" altLang="en-US" baseline="0" dirty="0" smtClean="0"/>
              <a:t>, </a:t>
            </a:r>
            <a:r>
              <a:rPr lang="en-MY" altLang="en-US" baseline="0" dirty="0" err="1" smtClean="0"/>
              <a:t>Sahsiah</a:t>
            </a:r>
            <a:r>
              <a:rPr lang="en-MY" altLang="en-US" baseline="0" dirty="0" smtClean="0"/>
              <a:t>, </a:t>
            </a:r>
            <a:r>
              <a:rPr lang="en-MY" altLang="en-US" baseline="0" dirty="0" err="1" smtClean="0"/>
              <a:t>Etika</a:t>
            </a:r>
            <a:endParaRPr lang="en-MY" altLang="en-US" baseline="0" dirty="0" smtClean="0"/>
          </a:p>
          <a:p>
            <a:pPr marL="171450" indent="-171450" eaLnBrk="1" hangingPunct="1">
              <a:spcBef>
                <a:spcPct val="0"/>
              </a:spcBef>
              <a:buFont typeface="Arial" pitchFamily="34" charset="0"/>
              <a:buChar char="•"/>
            </a:pPr>
            <a:r>
              <a:rPr lang="ms-MY" sz="1200" kern="1200" dirty="0" smtClean="0">
                <a:solidFill>
                  <a:schemeClr val="tx1"/>
                </a:solidFill>
                <a:effectLst/>
                <a:latin typeface="+mn-lt"/>
                <a:ea typeface="+mn-ea"/>
                <a:cs typeface="+mn-cs"/>
              </a:rPr>
              <a:t>Peningkatan kesedaran klien menangani pengurusan emosi.</a:t>
            </a:r>
          </a:p>
          <a:p>
            <a:pPr marL="171450" indent="-171450" eaLnBrk="1" hangingPunct="1">
              <a:spcBef>
                <a:spcPct val="0"/>
              </a:spcBef>
              <a:buFont typeface="Arial" pitchFamily="34" charset="0"/>
              <a:buChar char="•"/>
            </a:pPr>
            <a:r>
              <a:rPr lang="ms-MY" sz="1200" kern="1200" dirty="0" smtClean="0">
                <a:solidFill>
                  <a:schemeClr val="tx1"/>
                </a:solidFill>
                <a:effectLst/>
                <a:latin typeface="+mn-lt"/>
                <a:ea typeface="+mn-ea"/>
                <a:cs typeface="+mn-cs"/>
              </a:rPr>
              <a:t>Peningkatan kesedaran klien dalam kekemasan diri. </a:t>
            </a:r>
            <a:endParaRPr lang="en-US" sz="1200" kern="1200" dirty="0" smtClean="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ms-MY" sz="1200" kern="1200" dirty="0" smtClean="0">
                <a:solidFill>
                  <a:schemeClr val="tx1"/>
                </a:solidFill>
                <a:effectLst/>
                <a:latin typeface="+mn-lt"/>
                <a:ea typeface="+mn-ea"/>
                <a:cs typeface="+mn-cs"/>
              </a:rPr>
              <a:t>Peningkatan kesedaran klien dalam memotivasi diri.</a:t>
            </a:r>
          </a:p>
          <a:p>
            <a:pPr marL="171450" indent="-171450" eaLnBrk="1" hangingPunct="1">
              <a:spcBef>
                <a:spcPct val="0"/>
              </a:spcBef>
              <a:buFont typeface="Arial" pitchFamily="34" charset="0"/>
              <a:buChar char="•"/>
            </a:pPr>
            <a:endParaRPr lang="en-MY" altLang="en-US" baseline="0" dirty="0" smtClean="0"/>
          </a:p>
          <a:p>
            <a:r>
              <a:rPr lang="en-US" altLang="en-US" baseline="0" dirty="0" smtClean="0"/>
              <a:t>4. </a:t>
            </a:r>
            <a:r>
              <a:rPr lang="ms-MY" sz="1200" kern="1200" baseline="0" dirty="0" smtClean="0">
                <a:solidFill>
                  <a:schemeClr val="tx1"/>
                </a:solidFill>
                <a:effectLst/>
                <a:latin typeface="+mn-lt"/>
                <a:ea typeface="+mn-ea"/>
                <a:cs typeface="+mn-cs"/>
              </a:rPr>
              <a:t>A</a:t>
            </a:r>
            <a:r>
              <a:rPr lang="ms-MY" sz="1200" kern="1200" dirty="0" smtClean="0">
                <a:solidFill>
                  <a:schemeClr val="tx1"/>
                </a:solidFill>
                <a:effectLst/>
                <a:latin typeface="+mn-lt"/>
                <a:ea typeface="+mn-ea"/>
                <a:cs typeface="+mn-cs"/>
              </a:rPr>
              <a:t>spek-aspek lain</a:t>
            </a:r>
            <a:endParaRPr lang="en-US" sz="1200" kern="1200" dirty="0" smtClean="0">
              <a:solidFill>
                <a:schemeClr val="tx1"/>
              </a:solidFill>
              <a:effectLst/>
              <a:latin typeface="+mn-lt"/>
              <a:ea typeface="+mn-ea"/>
              <a:cs typeface="+mn-cs"/>
            </a:endParaRPr>
          </a:p>
          <a:p>
            <a:pPr marL="173038" lvl="0" indent="-173038">
              <a:buFont typeface="Arial" panose="020B0604020202020204" pitchFamily="34" charset="0"/>
              <a:buChar char="•"/>
            </a:pPr>
            <a:r>
              <a:rPr lang="ms-MY" b="0" dirty="0" smtClean="0">
                <a:solidFill>
                  <a:schemeClr val="tx1"/>
                </a:solidFill>
                <a:latin typeface="Calibri" panose="020F0502020204030204" pitchFamily="34" charset="0"/>
              </a:rPr>
              <a:t>Deskripsi-deskripsi lain</a:t>
            </a:r>
            <a:endParaRPr lang="en-US" b="0" dirty="0" smtClean="0">
              <a:solidFill>
                <a:schemeClr val="tx1"/>
              </a:solidFill>
              <a:latin typeface="Calibri" panose="020F0502020204030204" pitchFamily="34" charset="0"/>
            </a:endParaRPr>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14F58D-B746-4E89-8EAE-05AB7DA9C63E}" type="slidenum">
              <a:rPr lang="en-MY" altLang="en-US" smtClean="0"/>
              <a:pPr fontAlgn="base">
                <a:spcBef>
                  <a:spcPct val="0"/>
                </a:spcBef>
                <a:spcAft>
                  <a:spcPct val="0"/>
                </a:spcAft>
                <a:defRPr/>
              </a:pPr>
              <a:t>11</a:t>
            </a:fld>
            <a:endParaRPr lang="en-MY" altLang="en-US" smtClean="0"/>
          </a:p>
        </p:txBody>
      </p:sp>
    </p:spTree>
    <p:extLst>
      <p:ext uri="{BB962C8B-B14F-4D97-AF65-F5344CB8AC3E}">
        <p14:creationId xmlns:p14="http://schemas.microsoft.com/office/powerpoint/2010/main" xmlns="" val="308312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dirty="0" err="1" smtClean="0"/>
              <a:t>Catatan</a:t>
            </a:r>
            <a:r>
              <a:rPr lang="en-MY" dirty="0" smtClean="0"/>
              <a:t> </a:t>
            </a:r>
            <a:r>
              <a:rPr lang="en-MY" dirty="0" err="1" smtClean="0"/>
              <a:t>sasaran</a:t>
            </a:r>
            <a:r>
              <a:rPr lang="en-MY" dirty="0" smtClean="0"/>
              <a:t> </a:t>
            </a:r>
            <a:r>
              <a:rPr lang="en-MY" dirty="0" err="1" smtClean="0"/>
              <a:t>boleh</a:t>
            </a:r>
            <a:r>
              <a:rPr lang="en-MY" dirty="0" smtClean="0"/>
              <a:t> </a:t>
            </a:r>
            <a:r>
              <a:rPr lang="en-MY" dirty="0" err="1" smtClean="0"/>
              <a:t>dirujuk</a:t>
            </a:r>
            <a:r>
              <a:rPr lang="en-MY" dirty="0" smtClean="0"/>
              <a:t> </a:t>
            </a:r>
            <a:r>
              <a:rPr lang="en-MY" dirty="0" err="1" smtClean="0"/>
              <a:t>dalam</a:t>
            </a:r>
            <a:r>
              <a:rPr lang="en-MY" dirty="0" smtClean="0"/>
              <a:t> </a:t>
            </a:r>
            <a:r>
              <a:rPr lang="en-MY" dirty="0" err="1" smtClean="0"/>
              <a:t>dokumen</a:t>
            </a:r>
            <a:r>
              <a:rPr lang="en-MY" dirty="0" smtClean="0"/>
              <a:t> </a:t>
            </a:r>
            <a:r>
              <a:rPr lang="en-MY" dirty="0" err="1" smtClean="0"/>
              <a:t>rujukan</a:t>
            </a:r>
            <a:endParaRPr lang="en-MY" dirty="0" smtClean="0"/>
          </a:p>
          <a:p>
            <a:endParaRPr lang="en-US"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12</a:t>
            </a:fld>
            <a:endParaRPr lang="ms-MY"/>
          </a:p>
        </p:txBody>
      </p:sp>
    </p:spTree>
    <p:extLst>
      <p:ext uri="{BB962C8B-B14F-4D97-AF65-F5344CB8AC3E}">
        <p14:creationId xmlns:p14="http://schemas.microsoft.com/office/powerpoint/2010/main" xmlns="" val="151196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MY" baseline="0" dirty="0" err="1" smtClean="0"/>
              <a:t>Penentuan</a:t>
            </a:r>
            <a:r>
              <a:rPr lang="en-MY" baseline="0" dirty="0" smtClean="0"/>
              <a:t> </a:t>
            </a:r>
            <a:r>
              <a:rPr lang="en-MY" baseline="0" dirty="0" err="1" smtClean="0"/>
              <a:t>markah</a:t>
            </a:r>
            <a:r>
              <a:rPr lang="en-MY" baseline="0" dirty="0" smtClean="0"/>
              <a:t> </a:t>
            </a:r>
            <a:r>
              <a:rPr lang="en-MY" baseline="0" dirty="0" err="1" smtClean="0"/>
              <a:t>adalah</a:t>
            </a:r>
            <a:r>
              <a:rPr lang="en-MY" baseline="0" dirty="0" smtClean="0"/>
              <a:t> </a:t>
            </a:r>
            <a:r>
              <a:rPr lang="en-MY" baseline="0" dirty="0" err="1" smtClean="0"/>
              <a:t>melalui</a:t>
            </a:r>
            <a:r>
              <a:rPr lang="en-MY" baseline="0" dirty="0" smtClean="0"/>
              <a:t> </a:t>
            </a:r>
            <a:r>
              <a:rPr lang="en-MY" baseline="0" dirty="0" err="1" smtClean="0"/>
              <a:t>semakan</a:t>
            </a:r>
            <a:r>
              <a:rPr lang="en-MY" baseline="0" dirty="0" smtClean="0"/>
              <a:t> </a:t>
            </a:r>
            <a:r>
              <a:rPr lang="en-MY" baseline="0" dirty="0" err="1" smtClean="0"/>
              <a:t>bahan</a:t>
            </a:r>
            <a:r>
              <a:rPr lang="en-MY" baseline="0" dirty="0" smtClean="0"/>
              <a:t>, </a:t>
            </a:r>
            <a:r>
              <a:rPr lang="en-MY" baseline="0" dirty="0" err="1" smtClean="0"/>
              <a:t>pemerhatian</a:t>
            </a:r>
            <a:r>
              <a:rPr lang="en-MY" baseline="0" dirty="0" smtClean="0"/>
              <a:t>, </a:t>
            </a:r>
            <a:r>
              <a:rPr lang="en-MY" baseline="0" dirty="0" err="1" smtClean="0"/>
              <a:t>pencerapan</a:t>
            </a:r>
            <a:r>
              <a:rPr lang="en-MY" baseline="0" dirty="0" smtClean="0"/>
              <a:t> </a:t>
            </a:r>
            <a:r>
              <a:rPr lang="en-MY" baseline="0" dirty="0" err="1" smtClean="0"/>
              <a:t>dan</a:t>
            </a:r>
            <a:r>
              <a:rPr lang="en-MY" baseline="0" dirty="0" smtClean="0"/>
              <a:t> </a:t>
            </a:r>
            <a:r>
              <a:rPr lang="en-MY" baseline="0" dirty="0" err="1" smtClean="0"/>
              <a:t>temubual</a:t>
            </a:r>
            <a:r>
              <a:rPr lang="en-MY" baseline="0" dirty="0" smtClean="0"/>
              <a:t>. </a:t>
            </a:r>
          </a:p>
          <a:p>
            <a:endParaRPr lang="en-MY"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SKOR</a:t>
            </a:r>
            <a:r>
              <a:rPr lang="en-US" baseline="0" dirty="0" smtClean="0"/>
              <a:t> 3 </a:t>
            </a:r>
            <a:r>
              <a:rPr lang="en-US" baseline="0" dirty="0" err="1" smtClean="0"/>
              <a:t>adalah</a:t>
            </a:r>
            <a:r>
              <a:rPr lang="en-US" baseline="0" dirty="0" smtClean="0"/>
              <a:t>  </a:t>
            </a:r>
            <a:r>
              <a:rPr lang="en-US" baseline="0" dirty="0" err="1" smtClean="0"/>
              <a:t>keberhasilan</a:t>
            </a:r>
            <a:r>
              <a:rPr lang="en-US" baseline="0" dirty="0" smtClean="0"/>
              <a:t> </a:t>
            </a:r>
            <a:r>
              <a:rPr lang="en-US" baseline="0" dirty="0" err="1" smtClean="0"/>
              <a:t>pertengahan</a:t>
            </a:r>
            <a:r>
              <a:rPr lang="en-US" baseline="0" dirty="0" smtClean="0"/>
              <a:t> </a:t>
            </a:r>
            <a:r>
              <a:rPr lang="en-US" baseline="0" dirty="0" err="1" smtClean="0"/>
              <a:t>tahun</a:t>
            </a:r>
            <a:r>
              <a:rPr lang="en-US" baseline="0" dirty="0" smtClean="0"/>
              <a:t> / semester / </a:t>
            </a:r>
            <a:r>
              <a:rPr lang="en-US" baseline="0" dirty="0" err="1" smtClean="0"/>
              <a:t>penggal</a:t>
            </a:r>
            <a:endParaRPr lang="en-US" dirty="0" smtClean="0"/>
          </a:p>
          <a:p>
            <a:endParaRPr lang="en-US"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13</a:t>
            </a:fld>
            <a:endParaRPr lang="ms-MY"/>
          </a:p>
        </p:txBody>
      </p:sp>
    </p:spTree>
    <p:extLst>
      <p:ext uri="{BB962C8B-B14F-4D97-AF65-F5344CB8AC3E}">
        <p14:creationId xmlns:p14="http://schemas.microsoft.com/office/powerpoint/2010/main" xmlns="" val="123430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a:t>
            </a:r>
            <a:r>
              <a:rPr lang="en-US" baseline="0" dirty="0" err="1" smtClean="0"/>
              <a:t>Tekan</a:t>
            </a:r>
            <a:r>
              <a:rPr lang="en-US" baseline="0" dirty="0" smtClean="0"/>
              <a:t> </a:t>
            </a:r>
            <a:r>
              <a:rPr lang="en-US" baseline="0" dirty="0" err="1" smtClean="0"/>
              <a:t>aras</a:t>
            </a:r>
            <a:r>
              <a:rPr lang="en-US" baseline="0" dirty="0" smtClean="0"/>
              <a:t> </a:t>
            </a:r>
            <a:r>
              <a:rPr lang="en-US" baseline="0" dirty="0" err="1" smtClean="0"/>
              <a:t>penilaian</a:t>
            </a:r>
            <a:r>
              <a:rPr lang="en-US" baseline="0" dirty="0" smtClean="0"/>
              <a:t> yang </a:t>
            </a:r>
            <a:r>
              <a:rPr lang="en-US" baseline="0" dirty="0" err="1" smtClean="0"/>
              <a:t>diperolehi</a:t>
            </a:r>
            <a:r>
              <a:rPr lang="en-US" baseline="0" dirty="0" smtClean="0"/>
              <a:t> </a:t>
            </a:r>
            <a:r>
              <a:rPr lang="en-US" baseline="0" dirty="0" err="1" smtClean="0"/>
              <a:t>dan</a:t>
            </a:r>
            <a:r>
              <a:rPr lang="en-US" baseline="0" dirty="0" smtClean="0"/>
              <a:t> </a:t>
            </a:r>
            <a:r>
              <a:rPr lang="en-US" baseline="0" dirty="0" err="1" smtClean="0"/>
              <a:t>simpan</a:t>
            </a:r>
            <a:endParaRPr lang="en-US"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14</a:t>
            </a:fld>
            <a:endParaRPr lang="ms-MY"/>
          </a:p>
        </p:txBody>
      </p:sp>
    </p:spTree>
    <p:extLst>
      <p:ext uri="{BB962C8B-B14F-4D97-AF65-F5344CB8AC3E}">
        <p14:creationId xmlns:p14="http://schemas.microsoft.com/office/powerpoint/2010/main" xmlns="" val="214615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err="1" smtClean="0"/>
              <a:t>Catatan</a:t>
            </a:r>
            <a:r>
              <a:rPr lang="en-MY" dirty="0" smtClean="0"/>
              <a:t> </a:t>
            </a:r>
            <a:r>
              <a:rPr lang="en-MY" dirty="0" err="1" smtClean="0"/>
              <a:t>sasaran</a:t>
            </a:r>
            <a:r>
              <a:rPr lang="en-MY" dirty="0" smtClean="0"/>
              <a:t> </a:t>
            </a:r>
            <a:r>
              <a:rPr lang="en-MY" dirty="0" err="1" smtClean="0"/>
              <a:t>boleh</a:t>
            </a:r>
            <a:r>
              <a:rPr lang="en-MY" dirty="0" smtClean="0"/>
              <a:t> </a:t>
            </a:r>
            <a:r>
              <a:rPr lang="en-MY" dirty="0" err="1" smtClean="0"/>
              <a:t>dirujuk</a:t>
            </a:r>
            <a:r>
              <a:rPr lang="en-MY" dirty="0" smtClean="0"/>
              <a:t> </a:t>
            </a:r>
            <a:r>
              <a:rPr lang="en-MY" dirty="0" err="1" smtClean="0"/>
              <a:t>dalam</a:t>
            </a:r>
            <a:r>
              <a:rPr lang="en-MY" dirty="0" smtClean="0"/>
              <a:t> </a:t>
            </a:r>
            <a:r>
              <a:rPr lang="en-MY" dirty="0" err="1" smtClean="0"/>
              <a:t>dokumen</a:t>
            </a:r>
            <a:r>
              <a:rPr lang="en-MY" dirty="0" smtClean="0"/>
              <a:t> </a:t>
            </a:r>
            <a:r>
              <a:rPr lang="en-MY" dirty="0" err="1" smtClean="0"/>
              <a:t>rujukan</a:t>
            </a:r>
            <a:endParaRPr lang="en-MY"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15</a:t>
            </a:fld>
            <a:endParaRPr lang="ms-MY"/>
          </a:p>
        </p:txBody>
      </p:sp>
    </p:spTree>
    <p:extLst>
      <p:ext uri="{BB962C8B-B14F-4D97-AF65-F5344CB8AC3E}">
        <p14:creationId xmlns:p14="http://schemas.microsoft.com/office/powerpoint/2010/main" xmlns="" val="2568538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Dokumen</a:t>
            </a:r>
            <a:r>
              <a:rPr lang="en-US" dirty="0" smtClean="0"/>
              <a:t> </a:t>
            </a:r>
            <a:r>
              <a:rPr lang="en-US" dirty="0" err="1" smtClean="0"/>
              <a:t>rujukan</a:t>
            </a:r>
            <a:r>
              <a:rPr lang="en-US" dirty="0" smtClean="0"/>
              <a:t> </a:t>
            </a:r>
            <a:r>
              <a:rPr lang="en-US" dirty="0" err="1" smtClean="0"/>
              <a:t>merupakan</a:t>
            </a:r>
            <a:r>
              <a:rPr lang="en-US" baseline="0" dirty="0" smtClean="0"/>
              <a:t> </a:t>
            </a:r>
            <a:r>
              <a:rPr lang="en-US" baseline="0" dirty="0" err="1" smtClean="0"/>
              <a:t>tempat</a:t>
            </a:r>
            <a:r>
              <a:rPr lang="en-US" baseline="0" dirty="0" smtClean="0"/>
              <a:t> </a:t>
            </a:r>
            <a:r>
              <a:rPr lang="en-US" baseline="0" dirty="0" err="1" smtClean="0"/>
              <a:t>untuk</a:t>
            </a:r>
            <a:r>
              <a:rPr lang="en-US" baseline="0" dirty="0" smtClean="0"/>
              <a:t> </a:t>
            </a:r>
            <a:r>
              <a:rPr lang="en-US" baseline="0" dirty="0" err="1" smtClean="0"/>
              <a:t>memperolehi</a:t>
            </a:r>
            <a:r>
              <a:rPr lang="en-US" baseline="0" dirty="0" smtClean="0"/>
              <a:t> </a:t>
            </a:r>
            <a:r>
              <a:rPr lang="en-US" baseline="0" dirty="0" err="1" smtClean="0"/>
              <a:t>bukti</a:t>
            </a:r>
            <a:r>
              <a:rPr lang="en-US" baseline="0" dirty="0" smtClean="0"/>
              <a:t> </a:t>
            </a:r>
            <a:r>
              <a:rPr lang="en-US" baseline="0" dirty="0" err="1" smtClean="0"/>
              <a:t>peningkatan</a:t>
            </a:r>
            <a:r>
              <a:rPr lang="en-US" baseline="0" dirty="0" smtClean="0"/>
              <a:t> </a:t>
            </a:r>
            <a:r>
              <a:rPr lang="en-US" baseline="0" dirty="0" err="1" smtClean="0"/>
              <a:t>atau</a:t>
            </a:r>
            <a:r>
              <a:rPr lang="en-US" baseline="0" dirty="0" smtClean="0"/>
              <a:t> </a:t>
            </a:r>
            <a:r>
              <a:rPr lang="en-US" baseline="0" dirty="0" err="1" smtClean="0"/>
              <a:t>pencapaian</a:t>
            </a:r>
            <a:r>
              <a:rPr lang="en-US" baseline="0" dirty="0" smtClean="0"/>
              <a:t> </a:t>
            </a:r>
            <a:r>
              <a:rPr lang="en-US" baseline="0" dirty="0" err="1" smtClean="0"/>
              <a:t>keberhasilan</a:t>
            </a:r>
            <a:r>
              <a:rPr lang="en-US" baseline="0" dirty="0" smtClean="0"/>
              <a:t>.</a:t>
            </a:r>
          </a:p>
          <a:p>
            <a:r>
              <a:rPr lang="en-US" baseline="0" dirty="0" smtClean="0"/>
              <a:t>* Baca slide*</a:t>
            </a:r>
            <a:endParaRPr lang="en-US"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16</a:t>
            </a:fld>
            <a:endParaRPr lang="ms-MY"/>
          </a:p>
        </p:txBody>
      </p:sp>
    </p:spTree>
    <p:extLst>
      <p:ext uri="{BB962C8B-B14F-4D97-AF65-F5344CB8AC3E}">
        <p14:creationId xmlns:p14="http://schemas.microsoft.com/office/powerpoint/2010/main" xmlns="" val="390132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baseline="0" dirty="0" err="1" smtClean="0"/>
              <a:t>Penentuan</a:t>
            </a:r>
            <a:r>
              <a:rPr lang="en-MY" baseline="0" dirty="0" smtClean="0"/>
              <a:t> </a:t>
            </a:r>
            <a:r>
              <a:rPr lang="en-MY" baseline="0" dirty="0" err="1" smtClean="0"/>
              <a:t>markah</a:t>
            </a:r>
            <a:r>
              <a:rPr lang="en-MY" baseline="0" dirty="0" smtClean="0"/>
              <a:t> </a:t>
            </a:r>
            <a:r>
              <a:rPr lang="en-MY" baseline="0" dirty="0" err="1" smtClean="0"/>
              <a:t>adalah</a:t>
            </a:r>
            <a:r>
              <a:rPr lang="en-MY" baseline="0" dirty="0" smtClean="0"/>
              <a:t> </a:t>
            </a:r>
            <a:r>
              <a:rPr lang="en-MY" baseline="0" dirty="0" err="1" smtClean="0"/>
              <a:t>melalui</a:t>
            </a:r>
            <a:r>
              <a:rPr lang="en-MY" baseline="0" dirty="0" smtClean="0"/>
              <a:t> </a:t>
            </a:r>
            <a:r>
              <a:rPr lang="en-MY" baseline="0" dirty="0" err="1" smtClean="0"/>
              <a:t>semakan</a:t>
            </a:r>
            <a:r>
              <a:rPr lang="en-MY" baseline="0" dirty="0" smtClean="0"/>
              <a:t> </a:t>
            </a:r>
            <a:r>
              <a:rPr lang="en-MY" baseline="0" dirty="0" err="1" smtClean="0"/>
              <a:t>bahan</a:t>
            </a:r>
            <a:r>
              <a:rPr lang="en-MY" baseline="0" dirty="0" smtClean="0"/>
              <a:t>, </a:t>
            </a:r>
            <a:r>
              <a:rPr lang="en-MY" baseline="0" dirty="0" err="1" smtClean="0"/>
              <a:t>pemerhatian</a:t>
            </a:r>
            <a:r>
              <a:rPr lang="en-MY" baseline="0" dirty="0" smtClean="0"/>
              <a:t>, </a:t>
            </a:r>
            <a:r>
              <a:rPr lang="en-MY" baseline="0" dirty="0" err="1" smtClean="0"/>
              <a:t>pencerapan</a:t>
            </a:r>
            <a:r>
              <a:rPr lang="en-MY" baseline="0" dirty="0" smtClean="0"/>
              <a:t> </a:t>
            </a:r>
            <a:r>
              <a:rPr lang="en-MY" baseline="0" dirty="0" err="1" smtClean="0"/>
              <a:t>dan</a:t>
            </a:r>
            <a:r>
              <a:rPr lang="en-MY" baseline="0" dirty="0" smtClean="0"/>
              <a:t> </a:t>
            </a:r>
            <a:r>
              <a:rPr lang="en-MY" baseline="0" dirty="0" err="1" smtClean="0"/>
              <a:t>temubual</a:t>
            </a:r>
            <a:r>
              <a:rPr lang="en-MY" baseline="0" dirty="0" smtClean="0"/>
              <a:t>.</a:t>
            </a:r>
            <a:endParaRPr lang="en-US" dirty="0" smtClean="0"/>
          </a:p>
          <a:p>
            <a:endParaRPr lang="en-US" dirty="0" smtClean="0"/>
          </a:p>
          <a:p>
            <a:r>
              <a:rPr lang="en-US" dirty="0" smtClean="0"/>
              <a:t>SKOR</a:t>
            </a:r>
            <a:r>
              <a:rPr lang="en-US" baseline="0" dirty="0" smtClean="0"/>
              <a:t> 4 </a:t>
            </a:r>
            <a:r>
              <a:rPr lang="en-US" baseline="0" dirty="0" err="1" smtClean="0"/>
              <a:t>adalah</a:t>
            </a:r>
            <a:r>
              <a:rPr lang="en-US" baseline="0" dirty="0" smtClean="0"/>
              <a:t>  </a:t>
            </a:r>
            <a:r>
              <a:rPr lang="en-US" baseline="0" dirty="0" err="1" smtClean="0"/>
              <a:t>keberhasilan</a:t>
            </a:r>
            <a:r>
              <a:rPr lang="en-US" baseline="0" dirty="0" smtClean="0"/>
              <a:t> </a:t>
            </a:r>
            <a:r>
              <a:rPr lang="en-US" baseline="0" dirty="0" err="1" smtClean="0"/>
              <a:t>akhir</a:t>
            </a:r>
            <a:r>
              <a:rPr lang="en-US" baseline="0" dirty="0" smtClean="0"/>
              <a:t> </a:t>
            </a:r>
            <a:r>
              <a:rPr lang="en-US" baseline="0" dirty="0" err="1" smtClean="0"/>
              <a:t>tahun</a:t>
            </a:r>
            <a:r>
              <a:rPr lang="en-US" baseline="0" dirty="0" smtClean="0"/>
              <a:t> / semester / </a:t>
            </a:r>
            <a:r>
              <a:rPr lang="en-US" baseline="0" dirty="0" err="1" smtClean="0"/>
              <a:t>penggal</a:t>
            </a:r>
            <a:endParaRPr lang="en-US"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17</a:t>
            </a:fld>
            <a:endParaRPr lang="ms-MY"/>
          </a:p>
        </p:txBody>
      </p:sp>
    </p:spTree>
    <p:extLst>
      <p:ext uri="{BB962C8B-B14F-4D97-AF65-F5344CB8AC3E}">
        <p14:creationId xmlns:p14="http://schemas.microsoft.com/office/powerpoint/2010/main" xmlns="" val="2451565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Selepas</a:t>
            </a:r>
            <a:r>
              <a:rPr lang="en-US" baseline="0" dirty="0" smtClean="0"/>
              <a:t> </a:t>
            </a:r>
            <a:r>
              <a:rPr lang="en-US" baseline="0" dirty="0" err="1" smtClean="0"/>
              <a:t>menekan</a:t>
            </a:r>
            <a:r>
              <a:rPr lang="en-US" baseline="0" dirty="0" smtClean="0"/>
              <a:t> </a:t>
            </a:r>
            <a:r>
              <a:rPr lang="en-US" baseline="0" dirty="0" err="1" smtClean="0"/>
              <a:t>aras</a:t>
            </a:r>
            <a:r>
              <a:rPr lang="en-US" baseline="0" dirty="0" smtClean="0"/>
              <a:t> </a:t>
            </a:r>
            <a:r>
              <a:rPr lang="en-US" baseline="0" dirty="0" err="1" smtClean="0"/>
              <a:t>penilaian</a:t>
            </a:r>
            <a:r>
              <a:rPr lang="en-US" baseline="0" dirty="0" smtClean="0"/>
              <a:t> </a:t>
            </a:r>
            <a:r>
              <a:rPr lang="en-US" baseline="0" dirty="0" err="1" smtClean="0"/>
              <a:t>maka</a:t>
            </a:r>
            <a:r>
              <a:rPr lang="en-US" baseline="0" dirty="0" smtClean="0"/>
              <a:t> </a:t>
            </a:r>
            <a:r>
              <a:rPr lang="en-US" baseline="0" dirty="0" err="1" smtClean="0"/>
              <a:t>perlu</a:t>
            </a:r>
            <a:r>
              <a:rPr lang="en-US" baseline="0" dirty="0" smtClean="0"/>
              <a:t> </a:t>
            </a:r>
            <a:r>
              <a:rPr lang="en-US" baseline="0" dirty="0" err="1" smtClean="0"/>
              <a:t>disimpan</a:t>
            </a:r>
            <a:r>
              <a:rPr lang="en-US" baseline="0" dirty="0" smtClean="0"/>
              <a:t> </a:t>
            </a:r>
            <a:r>
              <a:rPr lang="en-US" baseline="0" dirty="0" err="1" smtClean="0"/>
              <a:t>dan</a:t>
            </a:r>
            <a:r>
              <a:rPr lang="en-US" baseline="0" dirty="0" smtClean="0"/>
              <a:t> </a:t>
            </a:r>
            <a:r>
              <a:rPr lang="en-US" baseline="0" dirty="0" err="1" smtClean="0"/>
              <a:t>kemudian</a:t>
            </a:r>
            <a:r>
              <a:rPr lang="en-US" baseline="0" dirty="0" smtClean="0"/>
              <a:t> </a:t>
            </a:r>
            <a:r>
              <a:rPr lang="en-US" baseline="0" dirty="0" err="1" smtClean="0"/>
              <a:t>dihantar</a:t>
            </a:r>
            <a:r>
              <a:rPr lang="en-US" baseline="0" dirty="0" smtClean="0"/>
              <a:t> </a:t>
            </a:r>
            <a:r>
              <a:rPr lang="en-US" baseline="0" dirty="0" err="1" smtClean="0"/>
              <a:t>dalam</a:t>
            </a:r>
            <a:r>
              <a:rPr lang="en-US" baseline="0" dirty="0" smtClean="0"/>
              <a:t> </a:t>
            </a:r>
            <a:r>
              <a:rPr lang="en-US" baseline="0" dirty="0" err="1" smtClean="0"/>
              <a:t>sistem</a:t>
            </a:r>
            <a:r>
              <a:rPr lang="en-US" baseline="0" dirty="0" smtClean="0"/>
              <a:t> e-</a:t>
            </a:r>
            <a:r>
              <a:rPr lang="en-US" baseline="0" dirty="0" err="1" smtClean="0"/>
              <a:t>prestasi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18</a:t>
            </a:fld>
            <a:endParaRPr lang="ms-MY"/>
          </a:p>
        </p:txBody>
      </p:sp>
    </p:spTree>
    <p:extLst>
      <p:ext uri="{BB962C8B-B14F-4D97-AF65-F5344CB8AC3E}">
        <p14:creationId xmlns:p14="http://schemas.microsoft.com/office/powerpoint/2010/main" xmlns="" val="411925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kern="1200" dirty="0" smtClean="0">
                <a:solidFill>
                  <a:schemeClr val="tx1"/>
                </a:solidFill>
                <a:effectLst/>
                <a:latin typeface="+mn-lt"/>
                <a:ea typeface="+mn-ea"/>
                <a:cs typeface="+mn-cs"/>
              </a:rPr>
              <a:t>Penilaian Bersepadu Pegawai Perkhidmatan Pendidikan (PBPPP)</a:t>
            </a:r>
            <a:r>
              <a:rPr lang="ms-MY" sz="1200" b="1" kern="1200" dirty="0" smtClean="0">
                <a:solidFill>
                  <a:schemeClr val="tx1"/>
                </a:solidFill>
                <a:effectLst/>
                <a:latin typeface="+mn-lt"/>
                <a:ea typeface="+mn-ea"/>
                <a:cs typeface="+mn-cs"/>
              </a:rPr>
              <a:t> </a:t>
            </a:r>
            <a:r>
              <a:rPr lang="ms-MY" sz="1200" kern="1200" dirty="0" smtClean="0">
                <a:solidFill>
                  <a:schemeClr val="tx1"/>
                </a:solidFill>
                <a:effectLst/>
                <a:latin typeface="+mn-lt"/>
                <a:ea typeface="+mn-ea"/>
                <a:cs typeface="+mn-cs"/>
              </a:rPr>
              <a:t>terdiri daripada komponen Penilaian Kompetensi dan Potensi, dan Komponen Keberhasilan. </a:t>
            </a:r>
            <a:r>
              <a:rPr lang="ms-MY" sz="1200" b="1" kern="1200" dirty="0" smtClean="0">
                <a:solidFill>
                  <a:schemeClr val="tx1"/>
                </a:solidFill>
                <a:effectLst/>
                <a:latin typeface="+mn-lt"/>
                <a:ea typeface="+mn-ea"/>
                <a:cs typeface="+mn-cs"/>
              </a:rPr>
              <a:t>Wajaran komponen Penilaian Keberhasilan ialah 10%</a:t>
            </a:r>
            <a:r>
              <a:rPr lang="ms-MY" sz="1200" kern="1200" dirty="0" smtClean="0">
                <a:solidFill>
                  <a:schemeClr val="tx1"/>
                </a:solidFill>
                <a:effectLst/>
                <a:latin typeface="+mn-lt"/>
                <a:ea typeface="+mn-ea"/>
                <a:cs typeface="+mn-cs"/>
              </a:rPr>
              <a:t> daripada keseluruhan PBPPP.</a:t>
            </a:r>
          </a:p>
        </p:txBody>
      </p:sp>
      <p:sp>
        <p:nvSpPr>
          <p:cNvPr id="4" name="Slide Number Placeholder 3"/>
          <p:cNvSpPr>
            <a:spLocks noGrp="1"/>
          </p:cNvSpPr>
          <p:nvPr>
            <p:ph type="sldNum" sz="quarter" idx="10"/>
          </p:nvPr>
        </p:nvSpPr>
        <p:spPr/>
        <p:txBody>
          <a:bodyPr/>
          <a:lstStyle/>
          <a:p>
            <a:fld id="{C02D4448-5C85-471B-8CE4-2DAA271A34EA}" type="slidenum">
              <a:rPr lang="ms-MY" smtClean="0"/>
              <a:pPr/>
              <a:t>2</a:t>
            </a:fld>
            <a:endParaRPr lang="ms-MY"/>
          </a:p>
        </p:txBody>
      </p:sp>
    </p:spTree>
    <p:extLst>
      <p:ext uri="{BB962C8B-B14F-4D97-AF65-F5344CB8AC3E}">
        <p14:creationId xmlns:p14="http://schemas.microsoft.com/office/powerpoint/2010/main" xmlns="" val="284898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200" kern="1200" dirty="0" smtClean="0">
                <a:solidFill>
                  <a:schemeClr val="tx1"/>
                </a:solidFill>
                <a:effectLst/>
                <a:latin typeface="+mn-lt"/>
                <a:ea typeface="+mn-ea"/>
                <a:cs typeface="+mn-cs"/>
              </a:rPr>
              <a:t>1. Peratus wajaran keberhasilan bagi </a:t>
            </a:r>
            <a:r>
              <a:rPr lang="ms-MY" sz="1200" b="1" kern="1200" dirty="0" smtClean="0">
                <a:solidFill>
                  <a:schemeClr val="tx1"/>
                </a:solidFill>
                <a:effectLst/>
                <a:latin typeface="+mn-lt"/>
                <a:ea typeface="+mn-ea"/>
                <a:cs typeface="+mn-cs"/>
              </a:rPr>
              <a:t>Elemen Tugas Utama</a:t>
            </a:r>
            <a:r>
              <a:rPr lang="ms-MY" sz="1200" kern="1200" dirty="0" smtClean="0">
                <a:solidFill>
                  <a:schemeClr val="tx1"/>
                </a:solidFill>
                <a:effectLst/>
                <a:latin typeface="+mn-lt"/>
                <a:ea typeface="+mn-ea"/>
                <a:cs typeface="+mn-cs"/>
              </a:rPr>
              <a:t> adalah 50%. Peratus wajaran keberhasilan bagi </a:t>
            </a:r>
            <a:r>
              <a:rPr lang="ms-MY" sz="1200" b="1" kern="1200" dirty="0" smtClean="0">
                <a:solidFill>
                  <a:schemeClr val="tx1"/>
                </a:solidFill>
                <a:effectLst/>
                <a:latin typeface="+mn-lt"/>
                <a:ea typeface="+mn-ea"/>
                <a:cs typeface="+mn-cs"/>
              </a:rPr>
              <a:t>Elemen Tugas-tugas Lain </a:t>
            </a:r>
            <a:r>
              <a:rPr lang="ms-MY" sz="1200" kern="1200" dirty="0" smtClean="0">
                <a:solidFill>
                  <a:schemeClr val="tx1"/>
                </a:solidFill>
                <a:effectLst/>
                <a:latin typeface="+mn-lt"/>
                <a:ea typeface="+mn-ea"/>
                <a:cs typeface="+mn-cs"/>
              </a:rPr>
              <a:t>adalah 50%. Pemberatan wajaran bagi setiap deskripsi ditetapkan berdasarkan perbincangan antara PP dan PYD. Elemen Tugas Utama adalah berdasarkan kepada kuantiti dan kualiti hasil kerja, ketepatan masa serta keberkesanan hasil kerja. Penetapan peratus wajaran bagi aspek keberhasilan adalah selaras dengan </a:t>
            </a:r>
            <a:r>
              <a:rPr lang="ms-MY" sz="1200" b="1" kern="1200" dirty="0" smtClean="0">
                <a:solidFill>
                  <a:schemeClr val="tx1"/>
                </a:solidFill>
                <a:effectLst/>
                <a:latin typeface="+mn-lt"/>
                <a:ea typeface="+mn-ea"/>
                <a:cs typeface="+mn-cs"/>
              </a:rPr>
              <a:t>Pekeliling Perkhidmatan Bilangan 4 Tahun 2002.</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200" kern="1200" dirty="0" smtClean="0">
                <a:solidFill>
                  <a:schemeClr val="tx1"/>
                </a:solidFill>
                <a:effectLst/>
                <a:latin typeface="+mn-lt"/>
                <a:ea typeface="+mn-ea"/>
                <a:cs typeface="+mn-cs"/>
              </a:rPr>
              <a:t>2. Tahap keberhasilan dan Julat Skor.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ms-MY" sz="1200" kern="1200" dirty="0" smtClean="0">
                <a:solidFill>
                  <a:schemeClr val="tx1"/>
                </a:solidFill>
                <a:effectLst/>
                <a:latin typeface="+mn-lt"/>
                <a:ea typeface="+mn-ea"/>
                <a:cs typeface="+mn-cs"/>
              </a:rPr>
              <a:t>Tahap Keberhasilan – terdiri daripada 4 tahap iaitu Cemerlang,</a:t>
            </a:r>
            <a:r>
              <a:rPr lang="ms-MY" sz="1200" kern="1200" baseline="0" dirty="0" smtClean="0">
                <a:solidFill>
                  <a:schemeClr val="tx1"/>
                </a:solidFill>
                <a:effectLst/>
                <a:latin typeface="+mn-lt"/>
                <a:ea typeface="+mn-ea"/>
                <a:cs typeface="+mn-cs"/>
              </a:rPr>
              <a:t> Tinggi, Sederhana dan Rendah.</a:t>
            </a:r>
            <a:endParaRPr lang="en-MY" dirty="0" smtClean="0"/>
          </a:p>
          <a:p>
            <a:pPr marL="171450" indent="-171450">
              <a:buFont typeface="Arial" pitchFamily="34" charset="0"/>
              <a:buChar char="•"/>
            </a:pPr>
            <a:r>
              <a:rPr lang="ms-MY" sz="1200" kern="1200" dirty="0" smtClean="0">
                <a:solidFill>
                  <a:schemeClr val="tx1"/>
                </a:solidFill>
                <a:effectLst/>
                <a:latin typeface="+mn-lt"/>
                <a:ea typeface="+mn-ea"/>
                <a:cs typeface="+mn-cs"/>
              </a:rPr>
              <a:t>Tahap keberhasilan dan </a:t>
            </a:r>
            <a:r>
              <a:rPr lang="ms-MY" sz="1200" b="0" kern="1200" dirty="0" smtClean="0">
                <a:solidFill>
                  <a:schemeClr val="tx1"/>
                </a:solidFill>
                <a:effectLst/>
                <a:latin typeface="+mn-lt"/>
                <a:ea typeface="+mn-ea"/>
                <a:cs typeface="+mn-cs"/>
              </a:rPr>
              <a:t>Julat Skor adalah berdasarkan</a:t>
            </a:r>
            <a:r>
              <a:rPr lang="ms-MY" sz="1200" b="0" kern="1200" baseline="0" dirty="0" smtClean="0">
                <a:solidFill>
                  <a:schemeClr val="tx1"/>
                </a:solidFill>
                <a:effectLst/>
                <a:latin typeface="+mn-lt"/>
                <a:ea typeface="+mn-ea"/>
                <a:cs typeface="+mn-cs"/>
              </a:rPr>
              <a:t> keputusan</a:t>
            </a:r>
            <a:r>
              <a:rPr lang="ms-MY" b="0" dirty="0" smtClean="0">
                <a:solidFill>
                  <a:schemeClr val="tx1"/>
                </a:solidFill>
              </a:rPr>
              <a:t> Mesyuarat Delivery Task Force Bil 1/2015 yang dipengerusikan</a:t>
            </a:r>
            <a:r>
              <a:rPr lang="ms-MY" b="0" baseline="0" dirty="0" smtClean="0">
                <a:solidFill>
                  <a:schemeClr val="tx1"/>
                </a:solidFill>
              </a:rPr>
              <a:t> oleh YAB Timbalan Perdana Menteri merangkap Menteri Pendidikan pada 5 Mac 2015.</a:t>
            </a:r>
            <a:endParaRPr lang="en-US" b="0" baseline="0" dirty="0" smtClean="0">
              <a:solidFill>
                <a:schemeClr val="tx1"/>
              </a:solidFill>
            </a:endParaRPr>
          </a:p>
          <a:p>
            <a:pPr marL="171450" indent="-171450">
              <a:buFont typeface="Arial" pitchFamily="34" charset="0"/>
              <a:buNone/>
            </a:pPr>
            <a:endParaRPr lang="ms-MY" sz="1200" b="1" kern="1200" dirty="0" smtClean="0">
              <a:solidFill>
                <a:schemeClr val="tx1"/>
              </a:solidFill>
              <a:effectLst/>
              <a:latin typeface="+mn-lt"/>
              <a:ea typeface="+mn-ea"/>
              <a:cs typeface="+mn-cs"/>
            </a:endParaRPr>
          </a:p>
          <a:p>
            <a:r>
              <a:rPr lang="ms-MY" sz="1200" b="1" kern="1200" dirty="0" smtClean="0">
                <a:solidFill>
                  <a:schemeClr val="tx1"/>
                </a:solidFill>
                <a:effectLst/>
                <a:latin typeface="+mn-lt"/>
                <a:ea typeface="+mn-ea"/>
                <a:cs typeface="+mn-cs"/>
              </a:rPr>
              <a:t>3. </a:t>
            </a:r>
            <a:r>
              <a:rPr lang="en-US" sz="1200" dirty="0" err="1" smtClean="0"/>
              <a:t>Skor</a:t>
            </a:r>
            <a:r>
              <a:rPr lang="en-US" sz="1200" dirty="0" smtClean="0"/>
              <a:t> = </a:t>
            </a:r>
            <a:r>
              <a:rPr lang="en-US" sz="1200" dirty="0" err="1" smtClean="0"/>
              <a:t>markah</a:t>
            </a:r>
            <a:r>
              <a:rPr lang="en-US" sz="1200" dirty="0" smtClean="0"/>
              <a:t> yang </a:t>
            </a:r>
            <a:r>
              <a:rPr lang="en-US" sz="1200" dirty="0" err="1" smtClean="0"/>
              <a:t>ditetapkan</a:t>
            </a:r>
            <a:r>
              <a:rPr lang="en-US" sz="1200" baseline="0" dirty="0" smtClean="0"/>
              <a:t> </a:t>
            </a:r>
            <a:r>
              <a:rPr lang="en-US" sz="1200" baseline="0" dirty="0" err="1" smtClean="0"/>
              <a:t>dari</a:t>
            </a:r>
            <a:r>
              <a:rPr lang="en-US" sz="1200" baseline="0" dirty="0" smtClean="0"/>
              <a:t> </a:t>
            </a:r>
            <a:r>
              <a:rPr lang="en-US" sz="1200" baseline="0" dirty="0" err="1" smtClean="0"/>
              <a:t>julat</a:t>
            </a:r>
            <a:r>
              <a:rPr lang="en-US" sz="1200" baseline="0" dirty="0" smtClean="0"/>
              <a:t> </a:t>
            </a:r>
            <a:r>
              <a:rPr lang="en-US" sz="1200" baseline="0" dirty="0" err="1" smtClean="0"/>
              <a:t>skor</a:t>
            </a:r>
            <a:r>
              <a:rPr lang="en-US" sz="1200" baseline="0" dirty="0" smtClean="0"/>
              <a:t>; </a:t>
            </a:r>
            <a:r>
              <a:rPr lang="en-US" sz="1200" baseline="0" dirty="0" err="1" smtClean="0"/>
              <a:t>manakala</a:t>
            </a:r>
            <a:r>
              <a:rPr lang="en-US" sz="1200" dirty="0" smtClean="0"/>
              <a:t> </a:t>
            </a:r>
          </a:p>
          <a:p>
            <a:r>
              <a:rPr lang="en-US" sz="1200" dirty="0" err="1" smtClean="0"/>
              <a:t>Agihan</a:t>
            </a:r>
            <a:r>
              <a:rPr lang="en-US" sz="1200" dirty="0" smtClean="0"/>
              <a:t> </a:t>
            </a:r>
            <a:r>
              <a:rPr lang="en-US" sz="1200" dirty="0" err="1" smtClean="0"/>
              <a:t>Wajaran</a:t>
            </a:r>
            <a:r>
              <a:rPr lang="en-US" sz="1200" dirty="0" smtClean="0"/>
              <a:t> </a:t>
            </a:r>
            <a:r>
              <a:rPr lang="en-US" sz="1200" baseline="0" dirty="0" smtClean="0"/>
              <a:t>= </a:t>
            </a:r>
            <a:r>
              <a:rPr lang="en-US" sz="1200" baseline="0" dirty="0" err="1" smtClean="0"/>
              <a:t>pemberatan</a:t>
            </a:r>
            <a:r>
              <a:rPr lang="en-US" sz="1200" baseline="0" dirty="0" smtClean="0"/>
              <a:t> </a:t>
            </a:r>
            <a:r>
              <a:rPr lang="en-US" sz="1200" baseline="0" dirty="0" err="1" smtClean="0"/>
              <a:t>wajaran</a:t>
            </a:r>
            <a:r>
              <a:rPr lang="en-US" sz="1200" baseline="0" dirty="0" smtClean="0"/>
              <a:t> yang </a:t>
            </a:r>
            <a:r>
              <a:rPr lang="en-US" sz="1200" baseline="0" dirty="0" err="1" smtClean="0"/>
              <a:t>ditetapkan</a:t>
            </a:r>
            <a:r>
              <a:rPr lang="en-US" sz="1200" baseline="0" dirty="0" smtClean="0"/>
              <a:t> </a:t>
            </a:r>
            <a:r>
              <a:rPr lang="en-US" sz="1200" baseline="0" dirty="0" err="1" smtClean="0"/>
              <a:t>bagi</a:t>
            </a:r>
            <a:r>
              <a:rPr lang="en-US" sz="1200" baseline="0" dirty="0" smtClean="0"/>
              <a:t> </a:t>
            </a:r>
            <a:r>
              <a:rPr lang="en-US" sz="1200" baseline="0" dirty="0" err="1" smtClean="0"/>
              <a:t>setiap</a:t>
            </a:r>
            <a:r>
              <a:rPr lang="en-US" sz="1200" baseline="0" dirty="0" smtClean="0"/>
              <a:t> </a:t>
            </a:r>
            <a:r>
              <a:rPr lang="en-US" sz="1200" baseline="0" dirty="0" err="1" smtClean="0"/>
              <a:t>deskripsi</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ms-MY"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3</a:t>
            </a:fld>
            <a:endParaRPr lang="ms-MY"/>
          </a:p>
        </p:txBody>
      </p:sp>
    </p:spTree>
    <p:extLst>
      <p:ext uri="{BB962C8B-B14F-4D97-AF65-F5344CB8AC3E}">
        <p14:creationId xmlns:p14="http://schemas.microsoft.com/office/powerpoint/2010/main" xmlns="" val="227518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Slide menu </a:t>
            </a:r>
            <a:r>
              <a:rPr lang="en-US" baseline="0" dirty="0" err="1" smtClean="0"/>
              <a:t>aspek</a:t>
            </a:r>
            <a:r>
              <a:rPr lang="en-US" baseline="0" dirty="0" smtClean="0"/>
              <a:t> </a:t>
            </a:r>
            <a:r>
              <a:rPr lang="en-US" baseline="0" dirty="0" err="1" smtClean="0"/>
              <a:t>dan</a:t>
            </a:r>
            <a:r>
              <a:rPr lang="en-US" baseline="0" dirty="0" smtClean="0"/>
              <a:t> </a:t>
            </a:r>
            <a:r>
              <a:rPr lang="en-US" baseline="0" dirty="0" err="1" smtClean="0"/>
              <a:t>deskripsi</a:t>
            </a:r>
            <a:r>
              <a:rPr lang="en-US" baseline="0" dirty="0" smtClean="0"/>
              <a:t> </a:t>
            </a:r>
            <a:r>
              <a:rPr lang="en-US" baseline="0" dirty="0" err="1" smtClean="0"/>
              <a:t>mengikut</a:t>
            </a:r>
            <a:r>
              <a:rPr lang="en-US" baseline="0" dirty="0" smtClean="0"/>
              <a:t> </a:t>
            </a:r>
            <a:r>
              <a:rPr lang="en-US" baseline="0" dirty="0" err="1" smtClean="0"/>
              <a:t>kumpulan</a:t>
            </a:r>
            <a:endParaRPr lang="en-US" baseline="0" dirty="0" smtClean="0"/>
          </a:p>
          <a:p>
            <a:pPr marL="171450" indent="-171450">
              <a:buFont typeface="Arial" pitchFamily="34" charset="0"/>
              <a:buChar char="•"/>
            </a:pPr>
            <a:r>
              <a:rPr lang="en-US" baseline="0" dirty="0" err="1" smtClean="0"/>
              <a:t>Pilih</a:t>
            </a:r>
            <a:r>
              <a:rPr lang="en-US" baseline="0" dirty="0" smtClean="0"/>
              <a:t> </a:t>
            </a:r>
            <a:r>
              <a:rPr lang="en-US" baseline="0" dirty="0" err="1" smtClean="0"/>
              <a:t>pautan</a:t>
            </a:r>
            <a:r>
              <a:rPr lang="en-US" baseline="0" dirty="0" smtClean="0"/>
              <a:t> “hyper link” </a:t>
            </a:r>
            <a:r>
              <a:rPr lang="en-US" baseline="0" dirty="0" err="1" smtClean="0"/>
              <a:t>pada</a:t>
            </a:r>
            <a:r>
              <a:rPr lang="en-US" baseline="0" dirty="0" smtClean="0"/>
              <a:t> </a:t>
            </a:r>
            <a:r>
              <a:rPr lang="en-US" baseline="0" dirty="0" err="1" smtClean="0"/>
              <a:t>nama</a:t>
            </a:r>
            <a:r>
              <a:rPr lang="en-US" baseline="0" dirty="0" smtClean="0"/>
              <a:t> </a:t>
            </a:r>
            <a:r>
              <a:rPr lang="en-US" baseline="0" dirty="0" err="1" smtClean="0"/>
              <a:t>kumpulan</a:t>
            </a:r>
            <a:r>
              <a:rPr lang="en-US" baseline="0" dirty="0" smtClean="0"/>
              <a:t> </a:t>
            </a:r>
            <a:r>
              <a:rPr lang="en-US" baseline="0" dirty="0" err="1" smtClean="0"/>
              <a:t>perkhidmatan</a:t>
            </a:r>
            <a:r>
              <a:rPr lang="en-US" baseline="0" dirty="0" smtClean="0"/>
              <a:t> yang </a:t>
            </a:r>
            <a:r>
              <a:rPr lang="en-US" baseline="0" dirty="0" err="1" smtClean="0"/>
              <a:t>hendak</a:t>
            </a:r>
            <a:r>
              <a:rPr lang="en-US" baseline="0" dirty="0" smtClean="0"/>
              <a:t> </a:t>
            </a:r>
            <a:r>
              <a:rPr lang="en-US" baseline="0" dirty="0" err="1" smtClean="0"/>
              <a:t>ditunjukkan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4</a:t>
            </a:fld>
            <a:endParaRPr lang="ms-MY"/>
          </a:p>
        </p:txBody>
      </p:sp>
    </p:spTree>
    <p:extLst>
      <p:ext uri="{BB962C8B-B14F-4D97-AF65-F5344CB8AC3E}">
        <p14:creationId xmlns:p14="http://schemas.microsoft.com/office/powerpoint/2010/main" xmlns="" val="246508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BACA SLIDE</a:t>
            </a:r>
            <a:endParaRPr lang="en-US"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5</a:t>
            </a:fld>
            <a:endParaRPr lang="ms-MY"/>
          </a:p>
        </p:txBody>
      </p:sp>
    </p:spTree>
    <p:extLst>
      <p:ext uri="{BB962C8B-B14F-4D97-AF65-F5344CB8AC3E}">
        <p14:creationId xmlns:p14="http://schemas.microsoft.com/office/powerpoint/2010/main" xmlns="" val="65055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ms-MY" sz="1200" kern="1200" dirty="0" smtClean="0">
                <a:solidFill>
                  <a:schemeClr val="tx1"/>
                </a:solidFill>
                <a:effectLst/>
                <a:latin typeface="+mn-lt"/>
                <a:ea typeface="+mn-ea"/>
                <a:cs typeface="+mn-cs"/>
              </a:rPr>
              <a:t>Carta Alir</a:t>
            </a:r>
            <a:r>
              <a:rPr lang="ms-MY" sz="1200" kern="1200" baseline="0" dirty="0" smtClean="0">
                <a:solidFill>
                  <a:schemeClr val="tx1"/>
                </a:solidFill>
                <a:effectLst/>
                <a:latin typeface="+mn-lt"/>
                <a:ea typeface="+mn-ea"/>
                <a:cs typeface="+mn-cs"/>
              </a:rPr>
              <a:t> Proseduur Penilaian Komponen Keberhasilan</a:t>
            </a:r>
            <a:endParaRPr lang="ms-MY" sz="1200" kern="1200" dirty="0" smtClean="0">
              <a:solidFill>
                <a:schemeClr val="tx1"/>
              </a:solidFill>
              <a:effectLst/>
              <a:latin typeface="+mn-lt"/>
              <a:ea typeface="+mn-ea"/>
              <a:cs typeface="+mn-cs"/>
            </a:endParaRPr>
          </a:p>
          <a:p>
            <a:pPr marL="171450" indent="-171450">
              <a:buFont typeface="Arial" pitchFamily="34" charset="0"/>
              <a:buChar char="•"/>
            </a:pPr>
            <a:r>
              <a:rPr lang="ms-MY" sz="1200" kern="1200" dirty="0" smtClean="0">
                <a:solidFill>
                  <a:schemeClr val="tx1"/>
                </a:solidFill>
                <a:effectLst/>
                <a:latin typeface="+mn-lt"/>
                <a:ea typeface="+mn-ea"/>
                <a:cs typeface="+mn-cs"/>
              </a:rPr>
              <a:t>PP1, PP2 dan PYD hendaklah </a:t>
            </a:r>
            <a:r>
              <a:rPr lang="ms-MY" sz="1200" b="1" kern="1200" dirty="0" smtClean="0">
                <a:solidFill>
                  <a:schemeClr val="tx1"/>
                </a:solidFill>
                <a:effectLst/>
                <a:latin typeface="+mn-lt"/>
                <a:ea typeface="+mn-ea"/>
                <a:cs typeface="+mn-cs"/>
              </a:rPr>
              <a:t>berbincang untuk</a:t>
            </a:r>
            <a:r>
              <a:rPr lang="ms-MY" sz="1200" kern="1200" dirty="0" smtClean="0">
                <a:solidFill>
                  <a:schemeClr val="tx1"/>
                </a:solidFill>
                <a:effectLst/>
                <a:latin typeface="+mn-lt"/>
                <a:ea typeface="+mn-ea"/>
                <a:cs typeface="+mn-cs"/>
              </a:rPr>
              <a:t> </a:t>
            </a:r>
            <a:r>
              <a:rPr lang="ms-MY" sz="1200" b="1" kern="1200" dirty="0" smtClean="0">
                <a:solidFill>
                  <a:schemeClr val="tx1"/>
                </a:solidFill>
                <a:effectLst/>
                <a:latin typeface="+mn-lt"/>
                <a:ea typeface="+mn-ea"/>
                <a:cs typeface="+mn-cs"/>
              </a:rPr>
              <a:t>menetapkan aspek dan diskripsi keberhasilan</a:t>
            </a:r>
            <a:r>
              <a:rPr lang="ms-MY" sz="1200" kern="1200" dirty="0" smtClean="0">
                <a:solidFill>
                  <a:schemeClr val="tx1"/>
                </a:solidFill>
                <a:effectLst/>
                <a:latin typeface="+mn-lt"/>
                <a:ea typeface="+mn-ea"/>
                <a:cs typeface="+mn-cs"/>
              </a:rPr>
              <a:t> yang boleh </a:t>
            </a:r>
            <a:r>
              <a:rPr lang="ms-MY" sz="1200" b="1" kern="1200" dirty="0" smtClean="0">
                <a:solidFill>
                  <a:schemeClr val="tx1"/>
                </a:solidFill>
                <a:effectLst/>
                <a:latin typeface="+mn-lt"/>
                <a:ea typeface="+mn-ea"/>
                <a:cs typeface="+mn-cs"/>
              </a:rPr>
              <a:t>dicapai pada awal </a:t>
            </a:r>
            <a:r>
              <a:rPr lang="ms-MY" sz="1200" kern="1200" dirty="0" smtClean="0">
                <a:solidFill>
                  <a:schemeClr val="tx1"/>
                </a:solidFill>
                <a:effectLst/>
                <a:latin typeface="+mn-lt"/>
                <a:ea typeface="+mn-ea"/>
                <a:cs typeface="+mn-cs"/>
              </a:rPr>
              <a:t>tahun / semester / penggal.</a:t>
            </a:r>
          </a:p>
          <a:p>
            <a:pPr marL="171450" indent="-171450">
              <a:buFont typeface="Arial" pitchFamily="34" charset="0"/>
              <a:buChar char="•"/>
            </a:pPr>
            <a:r>
              <a:rPr lang="ms-MY" sz="1200" kern="1200" dirty="0" smtClean="0">
                <a:solidFill>
                  <a:schemeClr val="tx1"/>
                </a:solidFill>
                <a:effectLst/>
                <a:latin typeface="+mn-lt"/>
                <a:ea typeface="+mn-ea"/>
                <a:cs typeface="+mn-cs"/>
              </a:rPr>
              <a:t>PP1,</a:t>
            </a:r>
            <a:r>
              <a:rPr lang="ms-MY" sz="1200" kern="1200" baseline="0" dirty="0" smtClean="0">
                <a:solidFill>
                  <a:schemeClr val="tx1"/>
                </a:solidFill>
                <a:effectLst/>
                <a:latin typeface="+mn-lt"/>
                <a:ea typeface="+mn-ea"/>
                <a:cs typeface="+mn-cs"/>
              </a:rPr>
              <a:t> PP2</a:t>
            </a:r>
            <a:r>
              <a:rPr lang="ms-MY" sz="1200" kern="1200" dirty="0" smtClean="0">
                <a:solidFill>
                  <a:schemeClr val="tx1"/>
                </a:solidFill>
                <a:effectLst/>
                <a:latin typeface="+mn-lt"/>
                <a:ea typeface="+mn-ea"/>
                <a:cs typeface="+mn-cs"/>
              </a:rPr>
              <a:t> dan PYD perlu </a:t>
            </a:r>
            <a:r>
              <a:rPr lang="ms-MY" sz="1200" b="1" kern="1200" dirty="0" smtClean="0">
                <a:solidFill>
                  <a:schemeClr val="tx1"/>
                </a:solidFill>
                <a:effectLst/>
                <a:latin typeface="+mn-lt"/>
                <a:ea typeface="+mn-ea"/>
                <a:cs typeface="+mn-cs"/>
              </a:rPr>
              <a:t>berbincang dalam menetapkan markah peningkatan atau pencapaian pada pertengahan tahun / semester / penggal</a:t>
            </a:r>
            <a:r>
              <a:rPr lang="ms-MY" sz="1200" kern="1200" dirty="0" smtClean="0">
                <a:solidFill>
                  <a:schemeClr val="tx1"/>
                </a:solidFill>
                <a:effectLst/>
                <a:latin typeface="+mn-lt"/>
                <a:ea typeface="+mn-ea"/>
                <a:cs typeface="+mn-cs"/>
              </a:rPr>
              <a:t>.</a:t>
            </a:r>
            <a:r>
              <a:rPr lang="ms-MY" sz="1200" kern="1200" baseline="0" dirty="0" smtClean="0">
                <a:solidFill>
                  <a:schemeClr val="tx1"/>
                </a:solidFill>
                <a:effectLst/>
                <a:latin typeface="+mn-lt"/>
                <a:ea typeface="+mn-ea"/>
                <a:cs typeface="+mn-cs"/>
              </a:rPr>
              <a:t> </a:t>
            </a:r>
          </a:p>
          <a:p>
            <a:pPr marL="171450" indent="-171450">
              <a:buFont typeface="Arial" pitchFamily="34" charset="0"/>
              <a:buChar char="•"/>
            </a:pPr>
            <a:r>
              <a:rPr lang="ms-MY" sz="1200" kern="1200" dirty="0" smtClean="0">
                <a:solidFill>
                  <a:schemeClr val="tx1"/>
                </a:solidFill>
                <a:effectLst/>
                <a:latin typeface="+mn-lt"/>
                <a:ea typeface="+mn-ea"/>
                <a:cs typeface="+mn-cs"/>
              </a:rPr>
              <a:t>Selepas markah peningkatan atau pencapaian pada </a:t>
            </a:r>
            <a:r>
              <a:rPr lang="ms-MY" sz="1200" b="1" kern="1200" dirty="0" smtClean="0">
                <a:solidFill>
                  <a:schemeClr val="tx1"/>
                </a:solidFill>
                <a:effectLst/>
                <a:latin typeface="+mn-lt"/>
                <a:ea typeface="+mn-ea"/>
                <a:cs typeface="+mn-cs"/>
              </a:rPr>
              <a:t>pertengahan</a:t>
            </a:r>
            <a:r>
              <a:rPr lang="ms-MY" sz="1200" kern="1200" dirty="0" smtClean="0">
                <a:solidFill>
                  <a:schemeClr val="tx1"/>
                </a:solidFill>
                <a:effectLst/>
                <a:latin typeface="+mn-lt"/>
                <a:ea typeface="+mn-ea"/>
                <a:cs typeface="+mn-cs"/>
              </a:rPr>
              <a:t> tahun / semester / penggal diperolehi, PP1, PP2 dan PYD boleh </a:t>
            </a:r>
            <a:r>
              <a:rPr lang="ms-MY" sz="1200" b="1" kern="1200" dirty="0" smtClean="0">
                <a:solidFill>
                  <a:schemeClr val="tx1"/>
                </a:solidFill>
                <a:effectLst/>
                <a:latin typeface="+mn-lt"/>
                <a:ea typeface="+mn-ea"/>
                <a:cs typeface="+mn-cs"/>
              </a:rPr>
              <a:t>mengkaji semula sasaran dalam aspek keberhasilan dalam tempoh tersebut</a:t>
            </a:r>
            <a:r>
              <a:rPr lang="ms-MY" sz="1200" kern="1200" dirty="0" smtClean="0">
                <a:solidFill>
                  <a:schemeClr val="tx1"/>
                </a:solidFill>
                <a:effectLst/>
                <a:latin typeface="+mn-lt"/>
                <a:ea typeface="+mn-ea"/>
                <a:cs typeface="+mn-cs"/>
              </a:rPr>
              <a:t> bagi membincangkan semula sama ada mengekalkan, meningkatkan atau menyemak semula sasaran yang telah ditetapkan tanpa mengubah </a:t>
            </a:r>
            <a:r>
              <a:rPr lang="ms-MY" sz="1200" b="1" kern="1200" dirty="0" smtClean="0">
                <a:solidFill>
                  <a:schemeClr val="tx1"/>
                </a:solidFill>
                <a:effectLst/>
                <a:latin typeface="+mn-lt"/>
                <a:ea typeface="+mn-ea"/>
                <a:cs typeface="+mn-cs"/>
              </a:rPr>
              <a:t>aspek dan deskripsi </a:t>
            </a:r>
            <a:r>
              <a:rPr lang="ms-MY" sz="1200" kern="1200" dirty="0" smtClean="0">
                <a:solidFill>
                  <a:schemeClr val="tx1"/>
                </a:solidFill>
                <a:effectLst/>
                <a:latin typeface="+mn-lt"/>
                <a:ea typeface="+mn-ea"/>
                <a:cs typeface="+mn-cs"/>
              </a:rPr>
              <a:t>awal.</a:t>
            </a:r>
          </a:p>
          <a:p>
            <a:pPr marL="171450" indent="-171450">
              <a:buFont typeface="Arial" pitchFamily="34" charset="0"/>
              <a:buChar char="•"/>
            </a:pPr>
            <a:r>
              <a:rPr lang="ms-MY" sz="1200" kern="1200" dirty="0" smtClean="0">
                <a:solidFill>
                  <a:schemeClr val="tx1"/>
                </a:solidFill>
                <a:effectLst/>
                <a:latin typeface="+mn-lt"/>
                <a:ea typeface="+mn-ea"/>
                <a:cs typeface="+mn-cs"/>
              </a:rPr>
              <a:t>PP1 sahaja perlu memasukkan (</a:t>
            </a:r>
            <a:r>
              <a:rPr lang="ms-MY" sz="1200" i="1" kern="1200" dirty="0" smtClean="0">
                <a:solidFill>
                  <a:schemeClr val="tx1"/>
                </a:solidFill>
                <a:effectLst/>
                <a:latin typeface="+mn-lt"/>
                <a:ea typeface="+mn-ea"/>
                <a:cs typeface="+mn-cs"/>
              </a:rPr>
              <a:t>key-in</a:t>
            </a:r>
            <a:r>
              <a:rPr lang="ms-MY" sz="1200" kern="1200" dirty="0" smtClean="0">
                <a:solidFill>
                  <a:schemeClr val="tx1"/>
                </a:solidFill>
                <a:effectLst/>
                <a:latin typeface="+mn-lt"/>
                <a:ea typeface="+mn-ea"/>
                <a:cs typeface="+mn-cs"/>
              </a:rPr>
              <a:t>) markah tersebut dalam Sistem SMG Modul e-Prestasi. Markah keberhasilan PYD yang dimasukkan oleh PP1 akan dipaparkan dalam borang markah kedua-dua PP. Markah penilaian komponen keberhasilan berada di </a:t>
            </a:r>
            <a:r>
              <a:rPr lang="ms-MY" sz="1200" b="1" kern="1200" dirty="0" smtClean="0">
                <a:solidFill>
                  <a:schemeClr val="tx1"/>
                </a:solidFill>
                <a:effectLst/>
                <a:latin typeface="+mn-lt"/>
                <a:ea typeface="+mn-ea"/>
                <a:cs typeface="+mn-cs"/>
              </a:rPr>
              <a:t>mod simpan</a:t>
            </a:r>
            <a:r>
              <a:rPr lang="ms-MY" sz="1200" kern="1200" dirty="0" smtClean="0">
                <a:solidFill>
                  <a:schemeClr val="tx1"/>
                </a:solidFill>
                <a:effectLst/>
                <a:latin typeface="+mn-lt"/>
                <a:ea typeface="+mn-ea"/>
                <a:cs typeface="+mn-cs"/>
              </a:rPr>
              <a:t> dalam Sistem SMG Modul e-Prestasi.</a:t>
            </a:r>
          </a:p>
          <a:p>
            <a:pPr marL="171450" indent="-171450">
              <a:buFont typeface="Arial" pitchFamily="34" charset="0"/>
              <a:buChar char="•"/>
            </a:pPr>
            <a:r>
              <a:rPr lang="ms-MY" sz="1200" b="1" kern="1200" dirty="0" smtClean="0">
                <a:solidFill>
                  <a:schemeClr val="tx1"/>
                </a:solidFill>
                <a:effectLst/>
                <a:latin typeface="+mn-lt"/>
                <a:ea typeface="+mn-ea"/>
                <a:cs typeface="+mn-cs"/>
              </a:rPr>
              <a:t>Pada akhir tahun</a:t>
            </a:r>
            <a:r>
              <a:rPr lang="ms-MY" sz="1200" kern="1200" dirty="0" smtClean="0">
                <a:solidFill>
                  <a:schemeClr val="tx1"/>
                </a:solidFill>
                <a:effectLst/>
                <a:latin typeface="+mn-lt"/>
                <a:ea typeface="+mn-ea"/>
                <a:cs typeface="+mn-cs"/>
              </a:rPr>
              <a:t> / semester / penggal, PP1,</a:t>
            </a:r>
            <a:r>
              <a:rPr lang="ms-MY" sz="1200" kern="1200" baseline="0" dirty="0" smtClean="0">
                <a:solidFill>
                  <a:schemeClr val="tx1"/>
                </a:solidFill>
                <a:effectLst/>
                <a:latin typeface="+mn-lt"/>
                <a:ea typeface="+mn-ea"/>
                <a:cs typeface="+mn-cs"/>
              </a:rPr>
              <a:t> PP2</a:t>
            </a:r>
            <a:r>
              <a:rPr lang="ms-MY" sz="1200" kern="1200" dirty="0" smtClean="0">
                <a:solidFill>
                  <a:schemeClr val="tx1"/>
                </a:solidFill>
                <a:effectLst/>
                <a:latin typeface="+mn-lt"/>
                <a:ea typeface="+mn-ea"/>
                <a:cs typeface="+mn-cs"/>
              </a:rPr>
              <a:t> dan PYD perlu membincangkan</a:t>
            </a:r>
            <a:r>
              <a:rPr lang="ms-MY" sz="1200" b="1" kern="1200" dirty="0" smtClean="0">
                <a:solidFill>
                  <a:schemeClr val="tx1"/>
                </a:solidFill>
                <a:effectLst/>
                <a:latin typeface="+mn-lt"/>
                <a:ea typeface="+mn-ea"/>
                <a:cs typeface="+mn-cs"/>
              </a:rPr>
              <a:t> </a:t>
            </a:r>
            <a:r>
              <a:rPr lang="ms-MY" sz="1200" kern="1200" dirty="0" smtClean="0">
                <a:solidFill>
                  <a:schemeClr val="tx1"/>
                </a:solidFill>
                <a:effectLst/>
                <a:latin typeface="+mn-lt"/>
                <a:ea typeface="+mn-ea"/>
                <a:cs typeface="+mn-cs"/>
              </a:rPr>
              <a:t>dan</a:t>
            </a:r>
            <a:r>
              <a:rPr lang="ms-MY" sz="1200" b="1" kern="1200" dirty="0" smtClean="0">
                <a:solidFill>
                  <a:schemeClr val="tx1"/>
                </a:solidFill>
                <a:effectLst/>
                <a:latin typeface="+mn-lt"/>
                <a:ea typeface="+mn-ea"/>
                <a:cs typeface="+mn-cs"/>
              </a:rPr>
              <a:t> menetapkan markah  muktamad</a:t>
            </a:r>
            <a:r>
              <a:rPr lang="ms-MY" sz="1200" kern="1200" dirty="0" smtClean="0">
                <a:solidFill>
                  <a:schemeClr val="tx1"/>
                </a:solidFill>
                <a:effectLst/>
                <a:latin typeface="+mn-lt"/>
                <a:ea typeface="+mn-ea"/>
                <a:cs typeface="+mn-cs"/>
              </a:rPr>
              <a:t> peningkatan atau pencapaian sebenar. </a:t>
            </a:r>
          </a:p>
          <a:p>
            <a:pPr marL="171450" indent="-171450">
              <a:buFont typeface="Arial" pitchFamily="34" charset="0"/>
              <a:buChar char="•"/>
            </a:pPr>
            <a:r>
              <a:rPr lang="ms-MY" sz="1200" kern="1200" dirty="0" smtClean="0">
                <a:solidFill>
                  <a:schemeClr val="tx1"/>
                </a:solidFill>
                <a:effectLst/>
                <a:latin typeface="+mn-lt"/>
                <a:ea typeface="+mn-ea"/>
                <a:cs typeface="+mn-cs"/>
              </a:rPr>
              <a:t>Markah ini perlu dimasukkan (</a:t>
            </a:r>
            <a:r>
              <a:rPr lang="ms-MY" sz="1200" i="1" kern="1200" dirty="0" smtClean="0">
                <a:solidFill>
                  <a:schemeClr val="tx1"/>
                </a:solidFill>
                <a:effectLst/>
                <a:latin typeface="+mn-lt"/>
                <a:ea typeface="+mn-ea"/>
                <a:cs typeface="+mn-cs"/>
              </a:rPr>
              <a:t>key-in</a:t>
            </a:r>
            <a:r>
              <a:rPr lang="ms-MY" sz="1200" kern="1200" dirty="0" smtClean="0">
                <a:solidFill>
                  <a:schemeClr val="tx1"/>
                </a:solidFill>
                <a:effectLst/>
                <a:latin typeface="+mn-lt"/>
                <a:ea typeface="+mn-ea"/>
                <a:cs typeface="+mn-cs"/>
              </a:rPr>
              <a:t>) oleh PP1 dan perlu </a:t>
            </a:r>
            <a:r>
              <a:rPr lang="ms-MY" sz="1200" b="1" kern="1200" dirty="0" smtClean="0">
                <a:solidFill>
                  <a:schemeClr val="tx1"/>
                </a:solidFill>
                <a:effectLst/>
                <a:latin typeface="+mn-lt"/>
                <a:ea typeface="+mn-ea"/>
                <a:cs typeface="+mn-cs"/>
              </a:rPr>
              <a:t>dihantar</a:t>
            </a:r>
            <a:r>
              <a:rPr lang="ms-MY" sz="1200" kern="1200" dirty="0" smtClean="0">
                <a:solidFill>
                  <a:schemeClr val="tx1"/>
                </a:solidFill>
                <a:effectLst/>
                <a:latin typeface="+mn-lt"/>
                <a:ea typeface="+mn-ea"/>
                <a:cs typeface="+mn-cs"/>
              </a:rPr>
              <a:t> dalam Sistem SMG Modul e-Prestasi. Markah keberhasilan PYD yang dimasukkan oleh PP1 akan dipaparkan dalam borang markah kedua-dua PP</a:t>
            </a:r>
          </a:p>
        </p:txBody>
      </p:sp>
      <p:sp>
        <p:nvSpPr>
          <p:cNvPr id="4" name="Slide Number Placeholder 3"/>
          <p:cNvSpPr>
            <a:spLocks noGrp="1"/>
          </p:cNvSpPr>
          <p:nvPr>
            <p:ph type="sldNum" sz="quarter" idx="10"/>
          </p:nvPr>
        </p:nvSpPr>
        <p:spPr/>
        <p:txBody>
          <a:bodyPr/>
          <a:lstStyle/>
          <a:p>
            <a:fld id="{C02D4448-5C85-471B-8CE4-2DAA271A34EA}" type="slidenum">
              <a:rPr lang="ms-MY" smtClean="0"/>
              <a:pPr/>
              <a:t>6</a:t>
            </a:fld>
            <a:endParaRPr lang="ms-MY"/>
          </a:p>
        </p:txBody>
      </p:sp>
    </p:spTree>
    <p:extLst>
      <p:ext uri="{BB962C8B-B14F-4D97-AF65-F5344CB8AC3E}">
        <p14:creationId xmlns:p14="http://schemas.microsoft.com/office/powerpoint/2010/main" xmlns="" val="313490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ms-MY" sz="1200" kern="1200" dirty="0" smtClean="0">
                <a:solidFill>
                  <a:schemeClr val="tx1"/>
                </a:solidFill>
                <a:effectLst/>
                <a:latin typeface="+mn-lt"/>
                <a:ea typeface="+mn-ea"/>
                <a:cs typeface="+mn-cs"/>
              </a:rPr>
              <a:t>Berikut</a:t>
            </a:r>
            <a:r>
              <a:rPr lang="ms-MY" sz="1200" kern="1200" baseline="0" dirty="0" smtClean="0">
                <a:solidFill>
                  <a:schemeClr val="tx1"/>
                </a:solidFill>
                <a:effectLst/>
                <a:latin typeface="+mn-lt"/>
                <a:ea typeface="+mn-ea"/>
                <a:cs typeface="+mn-cs"/>
              </a:rPr>
              <a:t> adalah tempat penyimpanan </a:t>
            </a:r>
            <a:r>
              <a:rPr lang="ms-MY" sz="1200" kern="1200" dirty="0" smtClean="0">
                <a:solidFill>
                  <a:schemeClr val="tx1"/>
                </a:solidFill>
                <a:effectLst/>
                <a:latin typeface="+mn-lt"/>
                <a:ea typeface="+mn-ea"/>
                <a:cs typeface="+mn-cs"/>
              </a:rPr>
              <a:t>Borang Markah Keberhasilan.</a:t>
            </a:r>
          </a:p>
          <a:p>
            <a:r>
              <a:rPr lang="ms-MY" sz="1200" kern="1200" dirty="0" smtClean="0">
                <a:solidFill>
                  <a:schemeClr val="tx1"/>
                </a:solidFill>
                <a:effectLst/>
                <a:latin typeface="+mn-lt"/>
                <a:ea typeface="+mn-ea"/>
                <a:cs typeface="+mn-cs"/>
              </a:rPr>
              <a:t>*</a:t>
            </a:r>
            <a:r>
              <a:rPr lang="ms-MY" sz="1200" kern="1200" baseline="0" dirty="0" smtClean="0">
                <a:solidFill>
                  <a:schemeClr val="tx1"/>
                </a:solidFill>
                <a:effectLst/>
                <a:latin typeface="+mn-lt"/>
                <a:ea typeface="+mn-ea"/>
                <a:cs typeface="+mn-cs"/>
              </a:rPr>
              <a:t> Baca slide*</a:t>
            </a:r>
            <a:endParaRPr lang="ms-MY" dirty="0"/>
          </a:p>
        </p:txBody>
      </p:sp>
      <p:sp>
        <p:nvSpPr>
          <p:cNvPr id="4" name="Slide Number Placeholder 3"/>
          <p:cNvSpPr>
            <a:spLocks noGrp="1"/>
          </p:cNvSpPr>
          <p:nvPr>
            <p:ph type="sldNum" sz="quarter" idx="10"/>
          </p:nvPr>
        </p:nvSpPr>
        <p:spPr/>
        <p:txBody>
          <a:bodyPr/>
          <a:lstStyle/>
          <a:p>
            <a:fld id="{C02D4448-5C85-471B-8CE4-2DAA271A34EA}" type="slidenum">
              <a:rPr lang="ms-MY" smtClean="0"/>
              <a:pPr/>
              <a:t>7</a:t>
            </a:fld>
            <a:endParaRPr lang="ms-MY"/>
          </a:p>
        </p:txBody>
      </p:sp>
    </p:spTree>
    <p:extLst>
      <p:ext uri="{BB962C8B-B14F-4D97-AF65-F5344CB8AC3E}">
        <p14:creationId xmlns:p14="http://schemas.microsoft.com/office/powerpoint/2010/main" xmlns="" val="413457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marL="342900" indent="-342900" eaLnBrk="1" fontAlgn="auto" hangingPunct="1">
              <a:lnSpc>
                <a:spcPct val="115000"/>
              </a:lnSpc>
              <a:spcBef>
                <a:spcPts val="0"/>
              </a:spcBef>
              <a:spcAft>
                <a:spcPts val="0"/>
              </a:spcAft>
              <a:buFont typeface="Century Gothic"/>
              <a:buNone/>
              <a:defRPr/>
            </a:pPr>
            <a:r>
              <a:rPr lang="en-US" dirty="0" err="1" smtClean="0">
                <a:solidFill>
                  <a:sysClr val="windowText" lastClr="000000"/>
                </a:solidFill>
                <a:latin typeface="Century Gothic" panose="020B0502020202020204" pitchFamily="34" charset="0"/>
              </a:rPr>
              <a:t>Aspek</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PdP</a:t>
            </a:r>
            <a:endParaRPr lang="en-US"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Century Gothic"/>
              <a:buNone/>
              <a:defRPr/>
            </a:pPr>
            <a:endParaRPr lang="en-US"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Century Gothic"/>
              <a:buNone/>
              <a:defRPr/>
            </a:pPr>
            <a:r>
              <a:rPr lang="en-US" dirty="0" err="1" smtClean="0">
                <a:solidFill>
                  <a:sysClr val="windowText" lastClr="000000"/>
                </a:solidFill>
                <a:latin typeface="Century Gothic" panose="020B0502020202020204" pitchFamily="34" charset="0"/>
              </a:rPr>
              <a:t>Peningkatan</a:t>
            </a:r>
            <a:r>
              <a:rPr lang="en-US" dirty="0" smtClean="0">
                <a:solidFill>
                  <a:sysClr val="windowText" lastClr="000000"/>
                </a:solidFill>
                <a:latin typeface="Century Gothic" panose="020B0502020202020204" pitchFamily="34" charset="0"/>
              </a:rPr>
              <a:t> :</a:t>
            </a:r>
          </a:p>
          <a:p>
            <a:pPr marL="342900" indent="-342900" eaLnBrk="1" fontAlgn="auto" hangingPunct="1">
              <a:lnSpc>
                <a:spcPct val="115000"/>
              </a:lnSpc>
              <a:spcBef>
                <a:spcPts val="0"/>
              </a:spcBef>
              <a:spcAft>
                <a:spcPts val="0"/>
              </a:spcAft>
              <a:defRPr/>
            </a:pP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pemahaman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kemahiran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murid</a:t>
            </a:r>
            <a:r>
              <a:rPr lang="en-US" dirty="0" smtClean="0">
                <a:solidFill>
                  <a:sysClr val="windowText" lastClr="000000"/>
                </a:solidFill>
                <a:latin typeface="Century Gothic" panose="020B0502020202020204" pitchFamily="34" charset="0"/>
              </a:rPr>
              <a:t>/</a:t>
            </a:r>
            <a:r>
              <a:rPr lang="en-US" dirty="0" err="1" smtClean="0">
                <a:solidFill>
                  <a:sysClr val="windowText" lastClr="000000"/>
                </a:solidFill>
                <a:latin typeface="Century Gothic" panose="020B0502020202020204" pitchFamily="34" charset="0"/>
              </a:rPr>
              <a:t>pelajar</a:t>
            </a:r>
            <a:r>
              <a:rPr lang="en-US" dirty="0" smtClean="0">
                <a:solidFill>
                  <a:sysClr val="windowText" lastClr="000000"/>
                </a:solidFill>
                <a:latin typeface="Century Gothic" panose="020B0502020202020204" pitchFamily="34" charset="0"/>
              </a:rPr>
              <a:t> </a:t>
            </a:r>
            <a:r>
              <a:rPr lang="en-US" dirty="0" err="1" smtClean="0">
                <a:solidFill>
                  <a:srgbClr val="FF0000"/>
                </a:solidFill>
                <a:latin typeface="Century Gothic" panose="020B0502020202020204" pitchFamily="34" charset="0"/>
              </a:rPr>
              <a:t>dalam</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mengaplikasi</a:t>
            </a:r>
            <a:r>
              <a:rPr lang="en-US" dirty="0" smtClean="0">
                <a:solidFill>
                  <a:srgbClr val="FF0000"/>
                </a:solidFill>
                <a:latin typeface="Century Gothic" panose="020B0502020202020204" pitchFamily="34" charset="0"/>
              </a:rPr>
              <a:t>, </a:t>
            </a:r>
          </a:p>
          <a:p>
            <a:pPr marL="342900" indent="-342900" eaLnBrk="1" fontAlgn="auto" hangingPunct="1">
              <a:lnSpc>
                <a:spcPct val="115000"/>
              </a:lnSpc>
              <a:spcBef>
                <a:spcPts val="0"/>
              </a:spcBef>
              <a:spcAft>
                <a:spcPts val="0"/>
              </a:spcAft>
              <a:defRPr/>
            </a:pP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menganalisis,mensintesis</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dan</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membuat</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penilaian</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dalam</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PdP</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defRPr/>
            </a:pPr>
            <a:r>
              <a:rPr lang="en-MY"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pengetahuan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sedia</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ada</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murid</a:t>
            </a:r>
            <a:r>
              <a:rPr lang="en-US" dirty="0" smtClean="0">
                <a:solidFill>
                  <a:sysClr val="windowText" lastClr="000000"/>
                </a:solidFill>
                <a:latin typeface="Century Gothic" panose="020B0502020202020204" pitchFamily="34" charset="0"/>
              </a:rPr>
              <a:t>/</a:t>
            </a:r>
            <a:r>
              <a:rPr lang="en-US" dirty="0" err="1" smtClean="0">
                <a:solidFill>
                  <a:sysClr val="windowText" lastClr="000000"/>
                </a:solidFill>
                <a:latin typeface="Century Gothic" panose="020B0502020202020204" pitchFamily="34" charset="0"/>
              </a:rPr>
              <a:t>pelajar</a:t>
            </a:r>
            <a:r>
              <a:rPr lang="en-US" dirty="0" smtClean="0">
                <a:solidFill>
                  <a:sysClr val="windowText" lastClr="000000"/>
                </a:solidFill>
                <a:latin typeface="Century Gothic" panose="020B0502020202020204" pitchFamily="34" charset="0"/>
              </a:rPr>
              <a:t> </a:t>
            </a:r>
            <a:r>
              <a:rPr lang="en-US" dirty="0" err="1" smtClean="0">
                <a:solidFill>
                  <a:srgbClr val="FF0000"/>
                </a:solidFill>
                <a:latin typeface="Century Gothic" panose="020B0502020202020204" pitchFamily="34" charset="0"/>
              </a:rPr>
              <a:t>semasa</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dan</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selepas</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PdP</a:t>
            </a:r>
            <a:r>
              <a:rPr lang="en-US" dirty="0" smtClean="0">
                <a:solidFill>
                  <a:srgbClr val="FF0000"/>
                </a:solidFill>
                <a:latin typeface="Century Gothic" panose="020B0502020202020204" pitchFamily="34" charset="0"/>
              </a:rPr>
              <a:t>.</a:t>
            </a:r>
            <a:endParaRPr lang="en-MY" dirty="0" smtClean="0">
              <a:solidFill>
                <a:srgbClr val="FF0000"/>
              </a:solidFill>
              <a:latin typeface="Century Gothic" panose="020B0502020202020204" pitchFamily="34" charset="0"/>
            </a:endParaRPr>
          </a:p>
          <a:p>
            <a:pPr marL="342900" indent="-342900" eaLnBrk="1" fontAlgn="auto" hangingPunct="1">
              <a:lnSpc>
                <a:spcPct val="115000"/>
              </a:lnSpc>
              <a:spcBef>
                <a:spcPts val="0"/>
              </a:spcBef>
              <a:spcAft>
                <a:spcPts val="0"/>
              </a:spcAft>
              <a:defRPr/>
            </a:pP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perkongsian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maklumat</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ilmu</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pengetahuan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serta</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kemahiran</a:t>
            </a:r>
            <a:r>
              <a:rPr lang="en-US" dirty="0" smtClean="0">
                <a:solidFill>
                  <a:sysClr val="windowText" lastClr="000000"/>
                </a:solidFill>
                <a:latin typeface="Century Gothic" panose="020B0502020202020204" pitchFamily="34" charset="0"/>
              </a:rPr>
              <a:t> yang </a:t>
            </a:r>
            <a:r>
              <a:rPr lang="en-US" dirty="0" err="1" smtClean="0">
                <a:solidFill>
                  <a:sysClr val="windowText" lastClr="000000"/>
                </a:solidFill>
                <a:latin typeface="Century Gothic" panose="020B0502020202020204" pitchFamily="34" charset="0"/>
              </a:rPr>
              <a:t>dipelajari</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oleh</a:t>
            </a:r>
            <a:r>
              <a:rPr lang="en-US" dirty="0" smtClean="0">
                <a:solidFill>
                  <a:sysClr val="windowText" lastClr="000000"/>
                </a:solidFill>
                <a:latin typeface="Century Gothic" panose="020B0502020202020204" pitchFamily="34" charset="0"/>
              </a:rPr>
              <a:t> </a:t>
            </a:r>
          </a:p>
          <a:p>
            <a:pPr marL="342900" indent="-342900" eaLnBrk="1" fontAlgn="auto" hangingPunct="1">
              <a:lnSpc>
                <a:spcPct val="115000"/>
              </a:lnSpc>
              <a:spcBef>
                <a:spcPts val="0"/>
              </a:spcBef>
              <a:spcAft>
                <a:spcPts val="0"/>
              </a:spcAft>
              <a:defRPr/>
            </a:pP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murid</a:t>
            </a:r>
            <a:r>
              <a:rPr lang="en-US" dirty="0" smtClean="0">
                <a:solidFill>
                  <a:sysClr val="windowText" lastClr="000000"/>
                </a:solidFill>
                <a:latin typeface="Century Gothic" panose="020B0502020202020204" pitchFamily="34" charset="0"/>
              </a:rPr>
              <a:t>/</a:t>
            </a:r>
            <a:r>
              <a:rPr lang="en-US" dirty="0" err="1" smtClean="0">
                <a:solidFill>
                  <a:sysClr val="windowText" lastClr="000000"/>
                </a:solidFill>
                <a:latin typeface="Century Gothic" panose="020B0502020202020204" pitchFamily="34" charset="0"/>
              </a:rPr>
              <a:t>pelajar</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defRPr/>
            </a:pPr>
            <a:r>
              <a:rPr lang="en-MY"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penglibatan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murid</a:t>
            </a:r>
            <a:r>
              <a:rPr lang="en-US" dirty="0" smtClean="0">
                <a:solidFill>
                  <a:sysClr val="windowText" lastClr="000000"/>
                </a:solidFill>
                <a:latin typeface="Century Gothic" panose="020B0502020202020204" pitchFamily="34" charset="0"/>
              </a:rPr>
              <a:t>/</a:t>
            </a:r>
            <a:r>
              <a:rPr lang="en-US" dirty="0" err="1" smtClean="0">
                <a:solidFill>
                  <a:sysClr val="windowText" lastClr="000000"/>
                </a:solidFill>
                <a:latin typeface="Century Gothic" panose="020B0502020202020204" pitchFamily="34" charset="0"/>
              </a:rPr>
              <a:t>pelajar</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dalam</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PdP</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Century Gothic"/>
              <a:buNone/>
              <a:defRPr/>
            </a:pPr>
            <a:endParaRPr lang="en-US" dirty="0" smtClean="0">
              <a:solidFill>
                <a:srgbClr val="FF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Century Gothic"/>
              <a:buNone/>
              <a:defRPr/>
            </a:pPr>
            <a:r>
              <a:rPr lang="en-US" dirty="0" err="1" smtClean="0">
                <a:solidFill>
                  <a:srgbClr val="FF0000"/>
                </a:solidFill>
                <a:latin typeface="Century Gothic" panose="020B0502020202020204" pitchFamily="34" charset="0"/>
              </a:rPr>
              <a:t>Pemulihan</a:t>
            </a:r>
            <a:r>
              <a:rPr lang="en-US" dirty="0" smtClean="0">
                <a:solidFill>
                  <a:srgbClr val="FF0000"/>
                </a:solidFill>
                <a:latin typeface="Century Gothic" panose="020B0502020202020204" pitchFamily="34" charset="0"/>
              </a:rPr>
              <a:t> </a:t>
            </a:r>
            <a:r>
              <a:rPr lang="en-US" dirty="0" err="1" smtClean="0">
                <a:solidFill>
                  <a:srgbClr val="FF0000"/>
                </a:solidFill>
                <a:latin typeface="Century Gothic" panose="020B0502020202020204" pitchFamily="34" charset="0"/>
              </a:rPr>
              <a:t>dan</a:t>
            </a:r>
            <a:r>
              <a:rPr lang="en-US" dirty="0" smtClean="0">
                <a:solidFill>
                  <a:srgbClr val="FF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pengayaan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ilmu</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pengetahuan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murid</a:t>
            </a:r>
            <a:r>
              <a:rPr lang="en-US" dirty="0" smtClean="0">
                <a:solidFill>
                  <a:sysClr val="windowText" lastClr="000000"/>
                </a:solidFill>
                <a:latin typeface="Century Gothic" panose="020B0502020202020204" pitchFamily="34" charset="0"/>
              </a:rPr>
              <a:t>/</a:t>
            </a:r>
            <a:r>
              <a:rPr lang="en-US" dirty="0" err="1" smtClean="0">
                <a:solidFill>
                  <a:sysClr val="windowText" lastClr="000000"/>
                </a:solidFill>
                <a:latin typeface="Century Gothic" panose="020B0502020202020204" pitchFamily="34" charset="0"/>
              </a:rPr>
              <a:t>pelajar</a:t>
            </a:r>
            <a:r>
              <a:rPr lang="en-US" dirty="0" smtClean="0">
                <a:solidFill>
                  <a:sysClr val="windowText" lastClr="000000"/>
                </a:solidFill>
                <a:latin typeface="Century Gothic" panose="020B0502020202020204" pitchFamily="34" charset="0"/>
              </a:rPr>
              <a:t>.</a:t>
            </a:r>
          </a:p>
          <a:p>
            <a:pPr marL="342900" indent="-342900" eaLnBrk="1" fontAlgn="auto" hangingPunct="1">
              <a:lnSpc>
                <a:spcPct val="115000"/>
              </a:lnSpc>
              <a:spcBef>
                <a:spcPts val="0"/>
              </a:spcBef>
              <a:spcAft>
                <a:spcPts val="0"/>
              </a:spcAft>
              <a:buFont typeface="Century Gothic"/>
              <a:buNone/>
              <a:defRPr/>
            </a:pPr>
            <a:endParaRPr lang="en-US" dirty="0" smtClean="0">
              <a:solidFill>
                <a:sysClr val="windowText" lastClr="000000"/>
              </a:solidFill>
              <a:latin typeface="Century Gothic" panose="020B0502020202020204" pitchFamily="34" charset="0"/>
            </a:endParaRPr>
          </a:p>
          <a:p>
            <a:pPr marL="342900" indent="-342900" eaLnBrk="1" hangingPunct="1">
              <a:lnSpc>
                <a:spcPct val="115000"/>
              </a:lnSpc>
              <a:spcBef>
                <a:spcPct val="0"/>
              </a:spcBef>
              <a:buFont typeface="Century Gothic" pitchFamily="34" charset="0"/>
              <a:buNone/>
            </a:pPr>
            <a:r>
              <a:rPr lang="en-US" altLang="en-US" b="1" dirty="0" err="1" smtClean="0">
                <a:solidFill>
                  <a:srgbClr val="002060"/>
                </a:solidFill>
                <a:latin typeface="Century Gothic" pitchFamily="34" charset="0"/>
              </a:rPr>
              <a:t>Kokurikulum</a:t>
            </a:r>
            <a:r>
              <a:rPr lang="en-US" altLang="en-US" b="1" dirty="0" smtClean="0">
                <a:solidFill>
                  <a:srgbClr val="002060"/>
                </a:solidFill>
                <a:latin typeface="Century Gothic" pitchFamily="34" charset="0"/>
              </a:rPr>
              <a:t> </a:t>
            </a:r>
            <a:r>
              <a:rPr lang="en-US" altLang="en-US" b="1" dirty="0" smtClean="0">
                <a:solidFill>
                  <a:srgbClr val="000000"/>
                </a:solidFill>
                <a:latin typeface="Century Gothic" pitchFamily="34" charset="0"/>
              </a:rPr>
              <a:t> :  </a:t>
            </a:r>
          </a:p>
          <a:p>
            <a:pPr marL="342900" indent="-342900" eaLnBrk="1" hangingPunct="1">
              <a:lnSpc>
                <a:spcPct val="115000"/>
              </a:lnSpc>
              <a:spcBef>
                <a:spcPct val="0"/>
              </a:spcBef>
              <a:buFont typeface="Century Gothic" pitchFamily="34" charset="0"/>
              <a:buNone/>
            </a:pPr>
            <a:endParaRPr lang="en-US" altLang="en-US" dirty="0" smtClean="0">
              <a:solidFill>
                <a:srgbClr val="000000"/>
              </a:solidFill>
              <a:latin typeface="Century Gothic" pitchFamily="34" charset="0"/>
            </a:endParaRPr>
          </a:p>
          <a:p>
            <a:pPr marL="342900" indent="-342900" eaLnBrk="1" hangingPunct="1">
              <a:lnSpc>
                <a:spcPct val="115000"/>
              </a:lnSpc>
              <a:spcBef>
                <a:spcPct val="0"/>
              </a:spcBef>
              <a:buFont typeface="Century Gothic" pitchFamily="34" charset="0"/>
              <a:buNone/>
            </a:pPr>
            <a:r>
              <a:rPr lang="en-US" altLang="en-US" dirty="0" err="1" smtClean="0">
                <a:solidFill>
                  <a:srgbClr val="000000"/>
                </a:solidFill>
                <a:latin typeface="Century Gothic" pitchFamily="34" charset="0"/>
              </a:rPr>
              <a:t>Peningkatan</a:t>
            </a:r>
            <a:r>
              <a:rPr lang="en-US" altLang="en-US" dirty="0" smtClean="0">
                <a:solidFill>
                  <a:srgbClr val="000000"/>
                </a:solidFill>
                <a:latin typeface="Century Gothic" pitchFamily="34" charset="0"/>
              </a:rPr>
              <a:t>  :</a:t>
            </a:r>
          </a:p>
          <a:p>
            <a:pPr marL="342900" indent="-342900" eaLnBrk="1" hangingPunct="1">
              <a:lnSpc>
                <a:spcPct val="115000"/>
              </a:lnSpc>
              <a:spcBef>
                <a:spcPct val="0"/>
              </a:spcBef>
              <a:buFont typeface="Century Gothic" pitchFamily="34" charset="0"/>
              <a:buChar char="-"/>
            </a:pPr>
            <a:r>
              <a:rPr lang="en-US" altLang="en-US" dirty="0" err="1" smtClean="0">
                <a:solidFill>
                  <a:srgbClr val="000000"/>
                </a:solidFill>
                <a:latin typeface="Century Gothic" pitchFamily="34" charset="0"/>
              </a:rPr>
              <a:t>penglibatan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murid</a:t>
            </a:r>
            <a:r>
              <a:rPr lang="en-US" altLang="en-US" dirty="0" smtClean="0">
                <a:solidFill>
                  <a:srgbClr val="000000"/>
                </a:solidFill>
                <a:latin typeface="Century Gothic" pitchFamily="34" charset="0"/>
              </a:rPr>
              <a:t> / </a:t>
            </a:r>
            <a:r>
              <a:rPr lang="en-US" altLang="en-US" dirty="0" err="1" smtClean="0">
                <a:solidFill>
                  <a:srgbClr val="000000"/>
                </a:solidFill>
                <a:latin typeface="Century Gothic" pitchFamily="34" charset="0"/>
              </a:rPr>
              <a:t>pelajar</a:t>
            </a:r>
            <a:r>
              <a:rPr lang="en-US" altLang="en-US" dirty="0" smtClean="0">
                <a:solidFill>
                  <a:srgbClr val="000000"/>
                </a:solidFill>
                <a:latin typeface="Century Gothic" pitchFamily="34" charset="0"/>
              </a:rPr>
              <a:t>.</a:t>
            </a:r>
            <a:endParaRPr lang="en-MY" altLang="en-US" dirty="0" smtClean="0">
              <a:solidFill>
                <a:srgbClr val="000000"/>
              </a:solidFill>
              <a:latin typeface="Century Gothic" pitchFamily="34" charset="0"/>
            </a:endParaRPr>
          </a:p>
          <a:p>
            <a:pPr marL="342900" indent="-342900" eaLnBrk="1" hangingPunct="1">
              <a:lnSpc>
                <a:spcPct val="115000"/>
              </a:lnSpc>
              <a:spcBef>
                <a:spcPct val="0"/>
              </a:spcBef>
              <a:buFont typeface="Century Gothic" pitchFamily="34" charset="0"/>
              <a:buChar char="-"/>
            </a:pPr>
            <a:r>
              <a:rPr lang="en-US" altLang="en-US" dirty="0" err="1" smtClean="0">
                <a:solidFill>
                  <a:srgbClr val="000000"/>
                </a:solidFill>
                <a:latin typeface="Century Gothic" pitchFamily="34" charset="0"/>
              </a:rPr>
              <a:t>penguasaan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kemahiran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murid</a:t>
            </a:r>
            <a:r>
              <a:rPr lang="en-US" altLang="en-US" dirty="0" smtClean="0">
                <a:solidFill>
                  <a:srgbClr val="000000"/>
                </a:solidFill>
                <a:latin typeface="Century Gothic" pitchFamily="34" charset="0"/>
              </a:rPr>
              <a:t> / </a:t>
            </a:r>
            <a:r>
              <a:rPr lang="en-US" altLang="en-US" dirty="0" err="1" smtClean="0">
                <a:solidFill>
                  <a:srgbClr val="000000"/>
                </a:solidFill>
                <a:latin typeface="Century Gothic" pitchFamily="34" charset="0"/>
              </a:rPr>
              <a:t>pelajar</a:t>
            </a:r>
            <a:r>
              <a:rPr lang="en-US" altLang="en-US" dirty="0" smtClean="0">
                <a:solidFill>
                  <a:srgbClr val="000000"/>
                </a:solidFill>
                <a:latin typeface="Century Gothic" pitchFamily="34" charset="0"/>
              </a:rPr>
              <a:t>.</a:t>
            </a:r>
            <a:endParaRPr lang="en-MY" altLang="en-US" dirty="0" smtClean="0">
              <a:solidFill>
                <a:srgbClr val="000000"/>
              </a:solidFill>
              <a:latin typeface="Century Gothic" pitchFamily="34" charset="0"/>
            </a:endParaRPr>
          </a:p>
          <a:p>
            <a:pPr marL="342900" indent="-342900" eaLnBrk="1" hangingPunct="1">
              <a:lnSpc>
                <a:spcPct val="115000"/>
              </a:lnSpc>
              <a:spcBef>
                <a:spcPct val="0"/>
              </a:spcBef>
              <a:buFont typeface="Century Gothic" pitchFamily="34" charset="0"/>
              <a:buChar char="-"/>
            </a:pPr>
            <a:r>
              <a:rPr lang="en-US" altLang="en-US" dirty="0" err="1" smtClean="0">
                <a:solidFill>
                  <a:srgbClr val="000000"/>
                </a:solidFill>
                <a:latin typeface="Century Gothic" pitchFamily="34" charset="0"/>
              </a:rPr>
              <a:t>pencapaian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murid</a:t>
            </a:r>
            <a:r>
              <a:rPr lang="en-US" altLang="en-US" dirty="0" smtClean="0">
                <a:solidFill>
                  <a:srgbClr val="000000"/>
                </a:solidFill>
                <a:latin typeface="Century Gothic" pitchFamily="34" charset="0"/>
              </a:rPr>
              <a:t> / </a:t>
            </a:r>
            <a:r>
              <a:rPr lang="en-US" altLang="en-US" dirty="0" err="1" smtClean="0">
                <a:solidFill>
                  <a:srgbClr val="000000"/>
                </a:solidFill>
                <a:latin typeface="Century Gothic" pitchFamily="34" charset="0"/>
              </a:rPr>
              <a:t>pelajar</a:t>
            </a:r>
            <a:r>
              <a:rPr lang="en-US" altLang="en-US" dirty="0" smtClean="0">
                <a:solidFill>
                  <a:srgbClr val="000000"/>
                </a:solidFill>
                <a:latin typeface="Century Gothic" pitchFamily="34" charset="0"/>
              </a:rPr>
              <a:t>.</a:t>
            </a:r>
          </a:p>
          <a:p>
            <a:pPr marL="342900" indent="-342900" eaLnBrk="1" hangingPunct="1">
              <a:lnSpc>
                <a:spcPct val="115000"/>
              </a:lnSpc>
              <a:spcBef>
                <a:spcPct val="0"/>
              </a:spcBef>
              <a:buFont typeface="Century Gothic" pitchFamily="34" charset="0"/>
              <a:buNone/>
            </a:pPr>
            <a:endParaRPr lang="en-US" altLang="en-US" dirty="0" smtClean="0">
              <a:solidFill>
                <a:srgbClr val="000000"/>
              </a:solidFill>
              <a:latin typeface="Century Gothic" pitchFamily="34" charset="0"/>
              <a:ea typeface="Calibri" pitchFamily="34" charset="0"/>
              <a:cs typeface="Times New Roman" pitchFamily="18" charset="0"/>
            </a:endParaRPr>
          </a:p>
          <a:p>
            <a:pPr marL="342900" indent="-342900" eaLnBrk="1" hangingPunct="1">
              <a:lnSpc>
                <a:spcPct val="115000"/>
              </a:lnSpc>
              <a:spcBef>
                <a:spcPct val="0"/>
              </a:spcBef>
              <a:buFont typeface="Century Gothic" pitchFamily="34" charset="0"/>
              <a:buNone/>
            </a:pPr>
            <a:r>
              <a:rPr lang="en-US" altLang="en-US" b="1" dirty="0" err="1" smtClean="0">
                <a:solidFill>
                  <a:srgbClr val="000000"/>
                </a:solidFill>
                <a:latin typeface="Century Gothic" pitchFamily="34" charset="0"/>
              </a:rPr>
              <a:t>Etika</a:t>
            </a:r>
            <a:r>
              <a:rPr lang="en-US" altLang="en-US" b="1" dirty="0" smtClean="0">
                <a:solidFill>
                  <a:srgbClr val="000000"/>
                </a:solidFill>
                <a:latin typeface="Century Gothic" pitchFamily="34" charset="0"/>
              </a:rPr>
              <a:t> </a:t>
            </a:r>
            <a:r>
              <a:rPr lang="en-US" altLang="en-US" b="1" dirty="0" err="1" smtClean="0">
                <a:solidFill>
                  <a:srgbClr val="000000"/>
                </a:solidFill>
                <a:latin typeface="Century Gothic" pitchFamily="34" charset="0"/>
              </a:rPr>
              <a:t>dan</a:t>
            </a:r>
            <a:r>
              <a:rPr lang="en-US" altLang="en-US" b="1" dirty="0" smtClean="0">
                <a:solidFill>
                  <a:srgbClr val="000000"/>
                </a:solidFill>
                <a:latin typeface="Century Gothic" pitchFamily="34" charset="0"/>
              </a:rPr>
              <a:t> </a:t>
            </a:r>
            <a:r>
              <a:rPr lang="en-US" altLang="en-US" b="1" dirty="0" err="1" smtClean="0">
                <a:solidFill>
                  <a:srgbClr val="000000"/>
                </a:solidFill>
                <a:latin typeface="Century Gothic" pitchFamily="34" charset="0"/>
              </a:rPr>
              <a:t>kerohanian</a:t>
            </a:r>
            <a:r>
              <a:rPr lang="en-US" altLang="en-US" b="1" dirty="0" smtClean="0">
                <a:solidFill>
                  <a:srgbClr val="000000"/>
                </a:solidFill>
                <a:latin typeface="Century Gothic" pitchFamily="34" charset="0"/>
              </a:rPr>
              <a:t> :</a:t>
            </a:r>
          </a:p>
          <a:p>
            <a:pPr marL="342900" indent="-342900" eaLnBrk="1" hangingPunct="1">
              <a:lnSpc>
                <a:spcPct val="115000"/>
              </a:lnSpc>
              <a:spcBef>
                <a:spcPct val="0"/>
              </a:spcBef>
              <a:buFont typeface="Century Gothic" pitchFamily="34" charset="0"/>
              <a:buNone/>
            </a:pPr>
            <a:endParaRPr lang="en-US" altLang="en-US" dirty="0" smtClean="0">
              <a:solidFill>
                <a:srgbClr val="000000"/>
              </a:solidFill>
              <a:latin typeface="Century Gothic" pitchFamily="34" charset="0"/>
            </a:endParaRPr>
          </a:p>
          <a:p>
            <a:pPr marL="342900" indent="-342900" eaLnBrk="1" hangingPunct="1">
              <a:lnSpc>
                <a:spcPct val="115000"/>
              </a:lnSpc>
              <a:spcBef>
                <a:spcPct val="0"/>
              </a:spcBef>
              <a:buFont typeface="Century Gothic" pitchFamily="34" charset="0"/>
              <a:buNone/>
            </a:pPr>
            <a:r>
              <a:rPr lang="en-US" altLang="en-US" dirty="0" err="1" smtClean="0">
                <a:solidFill>
                  <a:srgbClr val="000000"/>
                </a:solidFill>
                <a:latin typeface="Century Gothic" pitchFamily="34" charset="0"/>
              </a:rPr>
              <a:t>Peningkatan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sahsiah</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etika</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dan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kerohanian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serta</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identiti</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nasional</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murid</a:t>
            </a:r>
            <a:r>
              <a:rPr lang="en-US" altLang="en-US" dirty="0" smtClean="0">
                <a:solidFill>
                  <a:srgbClr val="000000"/>
                </a:solidFill>
                <a:latin typeface="Century Gothic" pitchFamily="34" charset="0"/>
              </a:rPr>
              <a:t>/</a:t>
            </a:r>
            <a:r>
              <a:rPr lang="en-US" altLang="en-US" dirty="0" err="1" smtClean="0">
                <a:solidFill>
                  <a:srgbClr val="000000"/>
                </a:solidFill>
                <a:latin typeface="Century Gothic" pitchFamily="34" charset="0"/>
              </a:rPr>
              <a:t>pelajar</a:t>
            </a:r>
            <a:endParaRPr lang="en-US" altLang="en-US" dirty="0" smtClean="0">
              <a:solidFill>
                <a:srgbClr val="000000"/>
              </a:solidFill>
              <a:latin typeface="Century Gothic" pitchFamily="34" charset="0"/>
            </a:endParaRPr>
          </a:p>
          <a:p>
            <a:pPr marL="342900" indent="-342900" eaLnBrk="1" hangingPunct="1">
              <a:lnSpc>
                <a:spcPct val="115000"/>
              </a:lnSpc>
              <a:spcBef>
                <a:spcPct val="0"/>
              </a:spcBef>
              <a:buFont typeface="Century Gothic" pitchFamily="34" charset="0"/>
              <a:buNone/>
            </a:pPr>
            <a:r>
              <a:rPr lang="en-US" altLang="en-US" dirty="0" err="1" smtClean="0">
                <a:solidFill>
                  <a:srgbClr val="FF0000"/>
                </a:solidFill>
                <a:latin typeface="Century Gothic" pitchFamily="34" charset="0"/>
              </a:rPr>
              <a:t>melalui</a:t>
            </a:r>
            <a:r>
              <a:rPr lang="en-US" altLang="en-US" dirty="0" smtClean="0">
                <a:solidFill>
                  <a:srgbClr val="FF0000"/>
                </a:solidFill>
                <a:latin typeface="Century Gothic" pitchFamily="34" charset="0"/>
              </a:rPr>
              <a:t> </a:t>
            </a:r>
            <a:r>
              <a:rPr lang="en-US" altLang="en-US" dirty="0" err="1" smtClean="0">
                <a:solidFill>
                  <a:srgbClr val="FF0000"/>
                </a:solidFill>
                <a:latin typeface="Century Gothic" pitchFamily="34" charset="0"/>
              </a:rPr>
              <a:t>tingkahlaku</a:t>
            </a:r>
            <a:r>
              <a:rPr lang="en-US" altLang="en-US" dirty="0" smtClean="0">
                <a:solidFill>
                  <a:srgbClr val="FF0000"/>
                </a:solidFill>
                <a:latin typeface="Century Gothic" pitchFamily="34" charset="0"/>
              </a:rPr>
              <a:t> yang </a:t>
            </a:r>
            <a:r>
              <a:rPr lang="en-US" altLang="en-US" dirty="0" err="1" smtClean="0">
                <a:solidFill>
                  <a:srgbClr val="FF0000"/>
                </a:solidFill>
                <a:latin typeface="Century Gothic" pitchFamily="34" charset="0"/>
              </a:rPr>
              <a:t>ditunjukkan</a:t>
            </a:r>
            <a:r>
              <a:rPr lang="en-US" altLang="en-US" dirty="0" smtClean="0">
                <a:solidFill>
                  <a:srgbClr val="FF0000"/>
                </a:solidFill>
                <a:latin typeface="Century Gothic" pitchFamily="34" charset="0"/>
              </a:rPr>
              <a:t>.</a:t>
            </a:r>
            <a:endParaRPr lang="en-MY" altLang="en-US" dirty="0" smtClean="0">
              <a:solidFill>
                <a:srgbClr val="FF0000"/>
              </a:solidFill>
              <a:latin typeface="Century Gothic" pitchFamily="34" charset="0"/>
              <a:cs typeface="Calibri" pitchFamily="34" charset="0"/>
            </a:endParaRPr>
          </a:p>
          <a:p>
            <a:pPr marL="342900" indent="-342900" eaLnBrk="1" hangingPunct="1">
              <a:lnSpc>
                <a:spcPct val="115000"/>
              </a:lnSpc>
              <a:spcBef>
                <a:spcPct val="0"/>
              </a:spcBef>
              <a:buFont typeface="Century Gothic" pitchFamily="34" charset="0"/>
              <a:buNone/>
            </a:pPr>
            <a:endParaRPr lang="en-US" altLang="en-US" dirty="0" smtClean="0">
              <a:solidFill>
                <a:srgbClr val="000000"/>
              </a:solidFill>
              <a:latin typeface="Century Gothic" pitchFamily="34" charset="0"/>
            </a:endParaRPr>
          </a:p>
          <a:p>
            <a:pPr marL="342900" indent="-342900" eaLnBrk="1" hangingPunct="1">
              <a:lnSpc>
                <a:spcPct val="115000"/>
              </a:lnSpc>
              <a:spcBef>
                <a:spcPct val="0"/>
              </a:spcBef>
              <a:buFont typeface="Century Gothic" pitchFamily="34" charset="0"/>
              <a:buNone/>
            </a:pPr>
            <a:r>
              <a:rPr lang="ms-MY" altLang="en-US" b="1" dirty="0" smtClean="0">
                <a:solidFill>
                  <a:srgbClr val="000000"/>
                </a:solidFill>
                <a:latin typeface="Century Gothic" pitchFamily="34" charset="0"/>
              </a:rPr>
              <a:t>Peningkatan kemahiran :</a:t>
            </a:r>
          </a:p>
          <a:p>
            <a:pPr marL="342900" indent="-342900" eaLnBrk="1" hangingPunct="1">
              <a:lnSpc>
                <a:spcPct val="115000"/>
              </a:lnSpc>
              <a:spcBef>
                <a:spcPct val="0"/>
              </a:spcBef>
              <a:buFont typeface="Century Gothic" pitchFamily="34" charset="0"/>
              <a:buNone/>
            </a:pPr>
            <a:endParaRPr lang="ms-MY" altLang="en-US" dirty="0" smtClean="0">
              <a:solidFill>
                <a:srgbClr val="000000"/>
              </a:solidFill>
              <a:latin typeface="Century Gothic" pitchFamily="34" charset="0"/>
            </a:endParaRPr>
          </a:p>
          <a:p>
            <a:pPr marL="342900" indent="-342900" eaLnBrk="1" hangingPunct="1">
              <a:lnSpc>
                <a:spcPct val="115000"/>
              </a:lnSpc>
              <a:spcBef>
                <a:spcPct val="0"/>
              </a:spcBef>
              <a:buFont typeface="Century Gothic" pitchFamily="34" charset="0"/>
              <a:buNone/>
            </a:pPr>
            <a:r>
              <a:rPr lang="en-US" altLang="en-US" dirty="0" err="1" smtClean="0">
                <a:solidFill>
                  <a:srgbClr val="FF0000"/>
                </a:solidFill>
                <a:latin typeface="Century Gothic" pitchFamily="34" charset="0"/>
              </a:rPr>
              <a:t>Peningkatan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kemahiran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memimpin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berfikir</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dan</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berbahasa</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melalui</a:t>
            </a:r>
            <a:r>
              <a:rPr lang="en-US" altLang="en-US" dirty="0" smtClean="0">
                <a:solidFill>
                  <a:srgbClr val="000000"/>
                </a:solidFill>
                <a:latin typeface="Century Gothic" pitchFamily="34" charset="0"/>
              </a:rPr>
              <a:t> </a:t>
            </a:r>
            <a:r>
              <a:rPr lang="en-US" altLang="en-US" dirty="0" err="1" smtClean="0">
                <a:solidFill>
                  <a:srgbClr val="000000"/>
                </a:solidFill>
                <a:latin typeface="Century Gothic" pitchFamily="34" charset="0"/>
              </a:rPr>
              <a:t>penglibatan</a:t>
            </a:r>
            <a:endParaRPr lang="en-US" altLang="en-US" dirty="0" smtClean="0">
              <a:solidFill>
                <a:srgbClr val="000000"/>
              </a:solidFill>
              <a:latin typeface="Century Gothic" pitchFamily="34" charset="0"/>
            </a:endParaRPr>
          </a:p>
          <a:p>
            <a:pPr marL="342900" indent="-342900" eaLnBrk="1" hangingPunct="1">
              <a:lnSpc>
                <a:spcPct val="115000"/>
              </a:lnSpc>
              <a:spcBef>
                <a:spcPct val="0"/>
              </a:spcBef>
              <a:buFont typeface="Century Gothic" pitchFamily="34" charset="0"/>
              <a:buNone/>
            </a:pPr>
            <a:r>
              <a:rPr lang="en-US" altLang="en-US" dirty="0" err="1" smtClean="0">
                <a:solidFill>
                  <a:srgbClr val="000000"/>
                </a:solidFill>
                <a:latin typeface="Century Gothic" pitchFamily="34" charset="0"/>
              </a:rPr>
              <a:t>murid</a:t>
            </a:r>
            <a:r>
              <a:rPr lang="en-US" altLang="en-US" dirty="0" smtClean="0">
                <a:solidFill>
                  <a:srgbClr val="000000"/>
                </a:solidFill>
                <a:latin typeface="Century Gothic" pitchFamily="34" charset="0"/>
              </a:rPr>
              <a:t>/</a:t>
            </a:r>
            <a:r>
              <a:rPr lang="en-US" altLang="en-US" dirty="0" err="1" smtClean="0">
                <a:solidFill>
                  <a:srgbClr val="000000"/>
                </a:solidFill>
                <a:latin typeface="Century Gothic" pitchFamily="34" charset="0"/>
              </a:rPr>
              <a:t>pelajar</a:t>
            </a:r>
            <a:r>
              <a:rPr lang="en-US" altLang="en-US" dirty="0" smtClean="0">
                <a:solidFill>
                  <a:srgbClr val="000000"/>
                </a:solidFill>
                <a:latin typeface="Century Gothic" pitchFamily="34" charset="0"/>
              </a:rPr>
              <a:t>. </a:t>
            </a:r>
            <a:endParaRPr lang="en-MY" altLang="en-US" dirty="0" smtClean="0">
              <a:solidFill>
                <a:srgbClr val="000000"/>
              </a:solidFill>
              <a:latin typeface="Century Gothic" pitchFamily="34" charset="0"/>
              <a:cs typeface="Calibri" pitchFamily="34" charset="0"/>
            </a:endParaRPr>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CFE890-586A-4CAA-8313-343C5B1AC87E}" type="slidenum">
              <a:rPr lang="en-MY" altLang="en-US" smtClean="0"/>
              <a:pPr fontAlgn="base">
                <a:spcBef>
                  <a:spcPct val="0"/>
                </a:spcBef>
                <a:spcAft>
                  <a:spcPct val="0"/>
                </a:spcAft>
                <a:defRPr/>
              </a:pPr>
              <a:t>9</a:t>
            </a:fld>
            <a:endParaRPr lang="en-MY" altLang="en-US" smtClean="0"/>
          </a:p>
        </p:txBody>
      </p:sp>
    </p:spTree>
    <p:extLst>
      <p:ext uri="{BB962C8B-B14F-4D97-AF65-F5344CB8AC3E}">
        <p14:creationId xmlns:p14="http://schemas.microsoft.com/office/powerpoint/2010/main" xmlns="" val="288132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lnSpc>
                <a:spcPct val="115000"/>
              </a:lnSpc>
              <a:spcBef>
                <a:spcPts val="0"/>
              </a:spcBef>
              <a:spcAft>
                <a:spcPts val="0"/>
              </a:spcAft>
              <a:defRPr/>
            </a:pPr>
            <a:r>
              <a:rPr lang="en-US" b="1" dirty="0" err="1" smtClean="0">
                <a:solidFill>
                  <a:sysClr val="windowText" lastClr="000000"/>
                </a:solidFill>
                <a:latin typeface="Century Gothic" panose="020B0502020202020204" pitchFamily="34" charset="0"/>
              </a:rPr>
              <a:t>Diskripsi</a:t>
            </a:r>
            <a:r>
              <a:rPr lang="en-US" b="1" dirty="0" smtClean="0">
                <a:solidFill>
                  <a:sysClr val="windowText" lastClr="000000"/>
                </a:solidFill>
                <a:latin typeface="Century Gothic" panose="020B0502020202020204" pitchFamily="34" charset="0"/>
              </a:rPr>
              <a:t> </a:t>
            </a:r>
            <a:r>
              <a:rPr lang="en-US" b="1" dirty="0" err="1" smtClean="0">
                <a:solidFill>
                  <a:sysClr val="windowText" lastClr="000000"/>
                </a:solidFill>
                <a:latin typeface="Century Gothic" panose="020B0502020202020204" pitchFamily="34" charset="0"/>
              </a:rPr>
              <a:t>Aspek</a:t>
            </a:r>
            <a:r>
              <a:rPr lang="en-US" b="1" dirty="0" smtClean="0">
                <a:solidFill>
                  <a:sysClr val="windowText" lastClr="000000"/>
                </a:solidFill>
                <a:latin typeface="Century Gothic" panose="020B0502020202020204" pitchFamily="34" charset="0"/>
              </a:rPr>
              <a:t> </a:t>
            </a:r>
            <a:r>
              <a:rPr lang="en-US" b="1" dirty="0" err="1" smtClean="0">
                <a:solidFill>
                  <a:sysClr val="windowText" lastClr="000000"/>
                </a:solidFill>
                <a:latin typeface="Century Gothic" panose="020B0502020202020204" pitchFamily="34" charset="0"/>
              </a:rPr>
              <a:t>Keberhasilan</a:t>
            </a:r>
            <a:r>
              <a:rPr lang="en-US" b="1" dirty="0" smtClean="0">
                <a:solidFill>
                  <a:sysClr val="windowText" lastClr="000000"/>
                </a:solidFill>
                <a:latin typeface="Century Gothic" panose="020B0502020202020204" pitchFamily="34" charset="0"/>
              </a:rPr>
              <a:t> </a:t>
            </a:r>
            <a:r>
              <a:rPr lang="en-US" b="1" dirty="0" err="1" smtClean="0">
                <a:solidFill>
                  <a:sysClr val="windowText" lastClr="000000"/>
                </a:solidFill>
                <a:latin typeface="Century Gothic" panose="020B0502020202020204" pitchFamily="34" charset="0"/>
              </a:rPr>
              <a:t>Kualiti</a:t>
            </a:r>
            <a:r>
              <a:rPr lang="en-US" b="1" dirty="0" smtClean="0">
                <a:solidFill>
                  <a:sysClr val="windowText" lastClr="000000"/>
                </a:solidFill>
                <a:latin typeface="Century Gothic" panose="020B0502020202020204" pitchFamily="34" charset="0"/>
              </a:rPr>
              <a:t> </a:t>
            </a:r>
            <a:r>
              <a:rPr lang="en-US" b="1" dirty="0" err="1" smtClean="0">
                <a:solidFill>
                  <a:sysClr val="windowText" lastClr="000000"/>
                </a:solidFill>
                <a:latin typeface="Century Gothic" panose="020B0502020202020204" pitchFamily="34" charset="0"/>
              </a:rPr>
              <a:t>pengurusan</a:t>
            </a:r>
            <a:r>
              <a:rPr lang="en-US" b="1" dirty="0" smtClean="0">
                <a:solidFill>
                  <a:sysClr val="windowText" lastClr="000000"/>
                </a:solidFill>
                <a:latin typeface="Century Gothic" panose="020B0502020202020204" pitchFamily="34" charset="0"/>
              </a:rPr>
              <a:t> : </a:t>
            </a:r>
          </a:p>
          <a:p>
            <a:pPr marL="342900" indent="-342900" eaLnBrk="1" fontAlgn="auto" hangingPunct="1">
              <a:spcBef>
                <a:spcPts val="0"/>
              </a:spcBef>
              <a:spcAft>
                <a:spcPts val="0"/>
              </a:spcAft>
              <a:buFont typeface="Century Gothic"/>
              <a:buNone/>
              <a:defRPr/>
            </a:pPr>
            <a:endParaRPr lang="en-US" sz="800"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Century Gothic"/>
              <a:buNone/>
              <a:defRPr/>
            </a:pPr>
            <a:r>
              <a:rPr lang="en-US" dirty="0" err="1" smtClean="0">
                <a:solidFill>
                  <a:sysClr val="windowText" lastClr="000000"/>
                </a:solidFill>
                <a:latin typeface="Century Gothic" panose="020B0502020202020204" pitchFamily="34" charset="0"/>
              </a:rPr>
              <a:t>Peningkatan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dalam</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Symbol"/>
              <a:buChar char=""/>
              <a:defRPr/>
            </a:pPr>
            <a:r>
              <a:rPr lang="en-US" dirty="0" err="1" smtClean="0">
                <a:solidFill>
                  <a:sysClr val="windowText" lastClr="000000"/>
                </a:solidFill>
                <a:latin typeface="Century Gothic" panose="020B0502020202020204" pitchFamily="34" charset="0"/>
              </a:rPr>
              <a:t>Pengurusan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kepimpinan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organisasi</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Symbol"/>
              <a:buChar char=""/>
              <a:defRPr/>
            </a:pPr>
            <a:r>
              <a:rPr lang="en-US" dirty="0" err="1" smtClean="0">
                <a:solidFill>
                  <a:sysClr val="windowText" lastClr="000000"/>
                </a:solidFill>
                <a:latin typeface="Century Gothic" panose="020B0502020202020204" pitchFamily="34" charset="0"/>
              </a:rPr>
              <a:t>Pengurusan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kurikulum</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Symbol"/>
              <a:buChar char=""/>
              <a:defRPr/>
            </a:pPr>
            <a:r>
              <a:rPr lang="en-US" dirty="0" err="1" smtClean="0">
                <a:solidFill>
                  <a:sysClr val="windowText" lastClr="000000"/>
                </a:solidFill>
                <a:latin typeface="Century Gothic" panose="020B0502020202020204" pitchFamily="34" charset="0"/>
              </a:rPr>
              <a:t>Pengurusan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kokurikulum</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Symbol"/>
              <a:buChar char=""/>
              <a:defRPr/>
            </a:pPr>
            <a:r>
              <a:rPr lang="en-US" dirty="0" err="1" smtClean="0">
                <a:solidFill>
                  <a:sysClr val="windowText" lastClr="000000"/>
                </a:solidFill>
                <a:latin typeface="Century Gothic" panose="020B0502020202020204" pitchFamily="34" charset="0"/>
              </a:rPr>
              <a:t>Pengurusan</a:t>
            </a:r>
            <a:r>
              <a:rPr lang="en-US" dirty="0" smtClean="0">
                <a:solidFill>
                  <a:sysClr val="windowText" lastClr="000000"/>
                </a:solidFill>
                <a:latin typeface="Century Gothic" panose="020B0502020202020204" pitchFamily="34" charset="0"/>
              </a:rPr>
              <a:t> Hal-</a:t>
            </a:r>
            <a:r>
              <a:rPr lang="en-US" dirty="0" err="1" smtClean="0">
                <a:solidFill>
                  <a:sysClr val="windowText" lastClr="000000"/>
                </a:solidFill>
                <a:latin typeface="Century Gothic" panose="020B0502020202020204" pitchFamily="34" charset="0"/>
              </a:rPr>
              <a:t>ehwal</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Murid</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Symbol"/>
              <a:buChar char=""/>
              <a:defRPr/>
            </a:pPr>
            <a:r>
              <a:rPr lang="en-US" dirty="0" err="1" smtClean="0">
                <a:solidFill>
                  <a:sysClr val="windowText" lastClr="000000"/>
                </a:solidFill>
                <a:latin typeface="Century Gothic" panose="020B0502020202020204" pitchFamily="34" charset="0"/>
              </a:rPr>
              <a:t>Pengurusan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kewangan</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Symbol"/>
              <a:buChar char=""/>
              <a:defRPr/>
            </a:pPr>
            <a:r>
              <a:rPr lang="en-US" dirty="0" err="1" smtClean="0">
                <a:solidFill>
                  <a:sysClr val="windowText" lastClr="000000"/>
                </a:solidFill>
                <a:latin typeface="Century Gothic" panose="020B0502020202020204" pitchFamily="34" charset="0"/>
              </a:rPr>
              <a:t>Pengurusan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pentadbiran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pejabat</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Symbol"/>
              <a:buChar char=""/>
              <a:defRPr/>
            </a:pPr>
            <a:r>
              <a:rPr lang="en-US" dirty="0" err="1" smtClean="0">
                <a:solidFill>
                  <a:sysClr val="windowText" lastClr="000000"/>
                </a:solidFill>
                <a:latin typeface="Century Gothic" panose="020B0502020202020204" pitchFamily="34" charset="0"/>
              </a:rPr>
              <a:t>Pengurusan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persekitaran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kemudahan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fizikal</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Symbol"/>
              <a:buChar char=""/>
              <a:defRPr/>
            </a:pPr>
            <a:r>
              <a:rPr lang="en-US" dirty="0" err="1" smtClean="0">
                <a:solidFill>
                  <a:sysClr val="windowText" lastClr="000000"/>
                </a:solidFill>
                <a:latin typeface="Century Gothic" panose="020B0502020202020204" pitchFamily="34" charset="0"/>
              </a:rPr>
              <a:t>Pengurusan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pembangunan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sumber</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manusia</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Symbol"/>
              <a:buChar char=""/>
              <a:defRPr/>
            </a:pPr>
            <a:r>
              <a:rPr lang="en-US" dirty="0" err="1" smtClean="0">
                <a:solidFill>
                  <a:sysClr val="windowText" lastClr="000000"/>
                </a:solidFill>
                <a:latin typeface="Century Gothic" panose="020B0502020202020204" pitchFamily="34" charset="0"/>
              </a:rPr>
              <a:t>Pengurusan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hubungan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luar</a:t>
            </a:r>
            <a:r>
              <a:rPr lang="en-US" dirty="0" smtClean="0">
                <a:solidFill>
                  <a:sysClr val="windowText" lastClr="000000"/>
                </a:solidFill>
                <a:latin typeface="Century Gothic" panose="020B0502020202020204" pitchFamily="34" charset="0"/>
              </a:rPr>
              <a:t>.</a:t>
            </a:r>
          </a:p>
          <a:p>
            <a:pPr marL="342900" indent="-342900" eaLnBrk="1" fontAlgn="auto" hangingPunct="1">
              <a:lnSpc>
                <a:spcPct val="115000"/>
              </a:lnSpc>
              <a:spcBef>
                <a:spcPts val="0"/>
              </a:spcBef>
              <a:spcAft>
                <a:spcPts val="0"/>
              </a:spcAft>
              <a:buFont typeface="Symbol"/>
              <a:buChar char=""/>
              <a:defRPr/>
            </a:pPr>
            <a:endParaRPr lang="en-US" dirty="0" smtClean="0">
              <a:solidFill>
                <a:sysClr val="windowText" lastClr="000000"/>
              </a:solidFill>
              <a:latin typeface="Century Gothic" panose="020B0502020202020204" pitchFamily="34" charset="0"/>
              <a:ea typeface="Calibri"/>
              <a:cs typeface="Times New Roman"/>
            </a:endParaRPr>
          </a:p>
          <a:p>
            <a:pPr eaLnBrk="1" fontAlgn="auto" hangingPunct="1">
              <a:lnSpc>
                <a:spcPct val="115000"/>
              </a:lnSpc>
              <a:spcBef>
                <a:spcPts val="0"/>
              </a:spcBef>
              <a:spcAft>
                <a:spcPts val="0"/>
              </a:spcAft>
              <a:defRPr/>
            </a:pPr>
            <a:r>
              <a:rPr lang="en-US" b="1" dirty="0" err="1" smtClean="0">
                <a:solidFill>
                  <a:sysClr val="windowText" lastClr="000000"/>
                </a:solidFill>
                <a:latin typeface="Century Gothic" panose="020B0502020202020204" pitchFamily="34" charset="0"/>
              </a:rPr>
              <a:t>Deskripsi</a:t>
            </a:r>
            <a:r>
              <a:rPr lang="en-US" b="1" dirty="0" smtClean="0">
                <a:solidFill>
                  <a:sysClr val="windowText" lastClr="000000"/>
                </a:solidFill>
                <a:latin typeface="Century Gothic" panose="020B0502020202020204" pitchFamily="34" charset="0"/>
              </a:rPr>
              <a:t> </a:t>
            </a:r>
            <a:r>
              <a:rPr lang="en-US" b="1" dirty="0" err="1" smtClean="0">
                <a:solidFill>
                  <a:sysClr val="windowText" lastClr="000000"/>
                </a:solidFill>
                <a:latin typeface="Century Gothic" panose="020B0502020202020204" pitchFamily="34" charset="0"/>
              </a:rPr>
              <a:t>Aspek</a:t>
            </a:r>
            <a:r>
              <a:rPr lang="en-US" b="1" dirty="0" smtClean="0">
                <a:solidFill>
                  <a:sysClr val="windowText" lastClr="000000"/>
                </a:solidFill>
                <a:latin typeface="Century Gothic" panose="020B0502020202020204" pitchFamily="34" charset="0"/>
              </a:rPr>
              <a:t> </a:t>
            </a:r>
            <a:r>
              <a:rPr lang="en-US" b="1" dirty="0" err="1" smtClean="0">
                <a:solidFill>
                  <a:sysClr val="windowText" lastClr="000000"/>
                </a:solidFill>
                <a:latin typeface="Century Gothic" panose="020B0502020202020204" pitchFamily="34" charset="0"/>
              </a:rPr>
              <a:t>Keberhasilan</a:t>
            </a:r>
            <a:r>
              <a:rPr lang="en-US" b="1" dirty="0" smtClean="0">
                <a:solidFill>
                  <a:sysClr val="windowText" lastClr="000000"/>
                </a:solidFill>
                <a:latin typeface="Century Gothic" panose="020B0502020202020204" pitchFamily="34" charset="0"/>
              </a:rPr>
              <a:t> </a:t>
            </a:r>
            <a:r>
              <a:rPr lang="en-US" b="1" dirty="0" err="1" smtClean="0">
                <a:latin typeface="Century Gothic" panose="020B0502020202020204" pitchFamily="34" charset="0"/>
              </a:rPr>
              <a:t>PdP</a:t>
            </a:r>
            <a:r>
              <a:rPr lang="en-US" b="1" dirty="0" smtClean="0">
                <a:latin typeface="Century Gothic" panose="020B0502020202020204" pitchFamily="34" charset="0"/>
              </a:rPr>
              <a:t> / </a:t>
            </a:r>
            <a:r>
              <a:rPr lang="en-US" b="1" dirty="0" err="1" smtClean="0">
                <a:latin typeface="Century Gothic" panose="020B0502020202020204" pitchFamily="34" charset="0"/>
              </a:rPr>
              <a:t>Instruksional</a:t>
            </a:r>
            <a:r>
              <a:rPr lang="en-US" b="1" dirty="0" smtClean="0">
                <a:latin typeface="Century Gothic" panose="020B0502020202020204" pitchFamily="34" charset="0"/>
              </a:rPr>
              <a:t>,</a:t>
            </a:r>
          </a:p>
          <a:p>
            <a:pPr eaLnBrk="1" fontAlgn="auto" hangingPunct="1">
              <a:lnSpc>
                <a:spcPct val="115000"/>
              </a:lnSpc>
              <a:spcBef>
                <a:spcPts val="0"/>
              </a:spcBef>
              <a:spcAft>
                <a:spcPts val="0"/>
              </a:spcAft>
              <a:defRPr/>
            </a:pPr>
            <a:endParaRPr lang="en-US" dirty="0" smtClean="0">
              <a:latin typeface="Century Gothic" panose="020B0502020202020204" pitchFamily="34" charset="0"/>
            </a:endParaRPr>
          </a:p>
          <a:p>
            <a:pPr marL="342900" indent="-342900" eaLnBrk="1" fontAlgn="auto" hangingPunct="1">
              <a:lnSpc>
                <a:spcPct val="115000"/>
              </a:lnSpc>
              <a:spcBef>
                <a:spcPts val="0"/>
              </a:spcBef>
              <a:spcAft>
                <a:spcPts val="0"/>
              </a:spcAft>
              <a:buFont typeface="Century Gothic"/>
              <a:buChar char="-"/>
              <a:defRPr/>
            </a:pPr>
            <a:r>
              <a:rPr lang="en-US" dirty="0" err="1" smtClean="0">
                <a:solidFill>
                  <a:sysClr val="windowText" lastClr="000000"/>
                </a:solidFill>
                <a:latin typeface="Century Gothic" panose="020B0502020202020204" pitchFamily="34" charset="0"/>
              </a:rPr>
              <a:t>Peningkatan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pemahaman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kemahiran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murid</a:t>
            </a:r>
            <a:r>
              <a:rPr lang="en-US" dirty="0" smtClean="0">
                <a:solidFill>
                  <a:sysClr val="windowText" lastClr="000000"/>
                </a:solidFill>
                <a:latin typeface="Century Gothic" panose="020B0502020202020204" pitchFamily="34" charset="0"/>
              </a:rPr>
              <a:t> / </a:t>
            </a:r>
            <a:r>
              <a:rPr lang="en-US" dirty="0" err="1" smtClean="0">
                <a:solidFill>
                  <a:sysClr val="windowText" lastClr="000000"/>
                </a:solidFill>
                <a:latin typeface="Century Gothic" panose="020B0502020202020204" pitchFamily="34" charset="0"/>
              </a:rPr>
              <a:t>pelajar</a:t>
            </a:r>
            <a:r>
              <a:rPr lang="en-US" dirty="0" smtClean="0">
                <a:solidFill>
                  <a:sysClr val="windowText" lastClr="000000"/>
                </a:solidFill>
                <a:latin typeface="Century Gothic" panose="020B0502020202020204" pitchFamily="34" charset="0"/>
              </a:rPr>
              <a:t> / guru </a:t>
            </a:r>
            <a:r>
              <a:rPr lang="en-US" dirty="0" err="1" smtClean="0">
                <a:solidFill>
                  <a:sysClr val="windowText" lastClr="000000"/>
                </a:solidFill>
                <a:latin typeface="Century Gothic" panose="020B0502020202020204" pitchFamily="34" charset="0"/>
              </a:rPr>
              <a:t>dalam</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mengaplikasi</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menganalisis</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mensintesis</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membuat</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penilaian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dalam</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PdP</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Century Gothic"/>
              <a:buChar char="-"/>
              <a:defRPr/>
            </a:pPr>
            <a:r>
              <a:rPr lang="en-US" dirty="0" err="1" smtClean="0">
                <a:solidFill>
                  <a:sysClr val="windowText" lastClr="000000"/>
                </a:solidFill>
                <a:latin typeface="Century Gothic" panose="020B0502020202020204" pitchFamily="34" charset="0"/>
              </a:rPr>
              <a:t>Peningkatan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pengetahuan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sedia</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ada</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murid</a:t>
            </a:r>
            <a:r>
              <a:rPr lang="en-US" dirty="0" smtClean="0">
                <a:solidFill>
                  <a:sysClr val="windowText" lastClr="000000"/>
                </a:solidFill>
                <a:latin typeface="Century Gothic" panose="020B0502020202020204" pitchFamily="34" charset="0"/>
              </a:rPr>
              <a:t> / </a:t>
            </a:r>
            <a:r>
              <a:rPr lang="en-US" dirty="0" err="1" smtClean="0">
                <a:solidFill>
                  <a:sysClr val="windowText" lastClr="000000"/>
                </a:solidFill>
                <a:latin typeface="Century Gothic" panose="020B0502020202020204" pitchFamily="34" charset="0"/>
              </a:rPr>
              <a:t>pelajar</a:t>
            </a:r>
            <a:r>
              <a:rPr lang="en-US" dirty="0" smtClean="0">
                <a:solidFill>
                  <a:sysClr val="windowText" lastClr="000000"/>
                </a:solidFill>
                <a:latin typeface="Century Gothic" panose="020B0502020202020204" pitchFamily="34" charset="0"/>
              </a:rPr>
              <a:t> / guru </a:t>
            </a:r>
            <a:r>
              <a:rPr lang="en-US" dirty="0" err="1" smtClean="0">
                <a:solidFill>
                  <a:sysClr val="windowText" lastClr="000000"/>
                </a:solidFill>
                <a:latin typeface="Century Gothic" panose="020B0502020202020204" pitchFamily="34" charset="0"/>
              </a:rPr>
              <a:t>semasa</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selepas</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PdP</a:t>
            </a:r>
            <a:r>
              <a:rPr lang="en-US" dirty="0" smtClean="0">
                <a:solidFill>
                  <a:sysClr val="windowText" lastClr="000000"/>
                </a:solidFill>
                <a:latin typeface="Century Gothic" panose="020B0502020202020204" pitchFamily="34" charset="0"/>
              </a:rPr>
              <a:t>.</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Century Gothic"/>
              <a:buChar char="-"/>
              <a:defRPr/>
            </a:pPr>
            <a:r>
              <a:rPr lang="en-US" dirty="0" err="1" smtClean="0">
                <a:solidFill>
                  <a:sysClr val="windowText" lastClr="000000"/>
                </a:solidFill>
                <a:latin typeface="Century Gothic" panose="020B0502020202020204" pitchFamily="34" charset="0"/>
              </a:rPr>
              <a:t>Peningkatan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perkongsian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maklumat</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dan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ilmu</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pengetahuan</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serta</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kemahiran</a:t>
            </a:r>
            <a:r>
              <a:rPr lang="en-US" dirty="0" smtClean="0">
                <a:solidFill>
                  <a:sysClr val="windowText" lastClr="000000"/>
                </a:solidFill>
                <a:latin typeface="Century Gothic" panose="020B0502020202020204" pitchFamily="34" charset="0"/>
              </a:rPr>
              <a:t> yang </a:t>
            </a:r>
            <a:r>
              <a:rPr lang="en-US" dirty="0" err="1" smtClean="0">
                <a:solidFill>
                  <a:sysClr val="windowText" lastClr="000000"/>
                </a:solidFill>
                <a:latin typeface="Century Gothic" panose="020B0502020202020204" pitchFamily="34" charset="0"/>
              </a:rPr>
              <a:t>dipelajari</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oleh</a:t>
            </a:r>
            <a:r>
              <a:rPr lang="en-US" dirty="0" smtClean="0">
                <a:solidFill>
                  <a:sysClr val="windowText" lastClr="000000"/>
                </a:solidFill>
                <a:latin typeface="Century Gothic" panose="020B0502020202020204" pitchFamily="34" charset="0"/>
              </a:rPr>
              <a:t> </a:t>
            </a:r>
            <a:r>
              <a:rPr lang="en-US" dirty="0" err="1" smtClean="0">
                <a:solidFill>
                  <a:sysClr val="windowText" lastClr="000000"/>
                </a:solidFill>
                <a:latin typeface="Century Gothic" panose="020B0502020202020204" pitchFamily="34" charset="0"/>
              </a:rPr>
              <a:t>murid</a:t>
            </a:r>
            <a:r>
              <a:rPr lang="en-US" dirty="0" smtClean="0">
                <a:solidFill>
                  <a:sysClr val="windowText" lastClr="000000"/>
                </a:solidFill>
                <a:latin typeface="Century Gothic" panose="020B0502020202020204" pitchFamily="34" charset="0"/>
              </a:rPr>
              <a:t> / </a:t>
            </a:r>
            <a:r>
              <a:rPr lang="en-US" dirty="0" err="1" smtClean="0">
                <a:solidFill>
                  <a:sysClr val="windowText" lastClr="000000"/>
                </a:solidFill>
                <a:latin typeface="Century Gothic" panose="020B0502020202020204" pitchFamily="34" charset="0"/>
              </a:rPr>
              <a:t>pelajar</a:t>
            </a:r>
            <a:r>
              <a:rPr lang="en-US" dirty="0" smtClean="0">
                <a:solidFill>
                  <a:sysClr val="windowText" lastClr="000000"/>
                </a:solidFill>
                <a:latin typeface="Century Gothic" panose="020B0502020202020204" pitchFamily="34" charset="0"/>
              </a:rPr>
              <a:t> / guru.</a:t>
            </a:r>
            <a:endParaRPr lang="en-MY" dirty="0" smtClean="0">
              <a:solidFill>
                <a:sysClr val="windowText" lastClr="000000"/>
              </a:solidFill>
              <a:latin typeface="Century Gothic" panose="020B0502020202020204" pitchFamily="34" charset="0"/>
            </a:endParaRPr>
          </a:p>
          <a:p>
            <a:pPr marL="342900" indent="-342900" eaLnBrk="1" fontAlgn="auto" hangingPunct="1">
              <a:lnSpc>
                <a:spcPct val="115000"/>
              </a:lnSpc>
              <a:spcBef>
                <a:spcPts val="0"/>
              </a:spcBef>
              <a:spcAft>
                <a:spcPts val="0"/>
              </a:spcAft>
              <a:buFont typeface="Century Gothic"/>
              <a:buChar char="-"/>
              <a:defRPr/>
            </a:pPr>
            <a:r>
              <a:rPr lang="en-US" dirty="0" err="1" smtClean="0">
                <a:solidFill>
                  <a:sysClr val="windowText" lastClr="000000"/>
                </a:solidFill>
                <a:latin typeface="Century Gothic" panose="020B0502020202020204" pitchFamily="34" charset="0"/>
              </a:rPr>
              <a:t>Peningkatan</a:t>
            </a:r>
            <a:r>
              <a:rPr lang="en-US" dirty="0" smtClean="0">
                <a:solidFill>
                  <a:sysClr val="windowText" lastClr="000000"/>
                </a:solidFill>
                <a:latin typeface="Century Gothic" panose="020B0502020202020204" pitchFamily="34" charset="0"/>
              </a:rPr>
              <a:t> </a:t>
            </a:r>
            <a:r>
              <a:rPr lang="en-US" dirty="0" err="1" smtClean="0">
                <a:solidFill>
                  <a:srgbClr val="C00000"/>
                </a:solidFill>
                <a:latin typeface="Century Gothic" panose="020B0502020202020204" pitchFamily="34" charset="0"/>
              </a:rPr>
              <a:t>penglibatan</a:t>
            </a:r>
            <a:r>
              <a:rPr lang="en-US" dirty="0" smtClean="0">
                <a:solidFill>
                  <a:srgbClr val="C00000"/>
                </a:solidFill>
                <a:latin typeface="Century Gothic" panose="020B0502020202020204" pitchFamily="34" charset="0"/>
              </a:rPr>
              <a:t> </a:t>
            </a:r>
            <a:r>
              <a:rPr lang="en-US" dirty="0" err="1" smtClean="0">
                <a:solidFill>
                  <a:srgbClr val="C00000"/>
                </a:solidFill>
                <a:latin typeface="Century Gothic" panose="020B0502020202020204" pitchFamily="34" charset="0"/>
              </a:rPr>
              <a:t>murid</a:t>
            </a:r>
            <a:r>
              <a:rPr lang="en-US" dirty="0" smtClean="0">
                <a:solidFill>
                  <a:srgbClr val="C00000"/>
                </a:solidFill>
                <a:latin typeface="Century Gothic" panose="020B0502020202020204" pitchFamily="34" charset="0"/>
              </a:rPr>
              <a:t> / </a:t>
            </a:r>
            <a:r>
              <a:rPr lang="en-US" dirty="0" err="1" smtClean="0">
                <a:solidFill>
                  <a:srgbClr val="C00000"/>
                </a:solidFill>
                <a:latin typeface="Century Gothic" panose="020B0502020202020204" pitchFamily="34" charset="0"/>
              </a:rPr>
              <a:t>pelajar</a:t>
            </a:r>
            <a:r>
              <a:rPr lang="en-US" dirty="0" smtClean="0">
                <a:solidFill>
                  <a:srgbClr val="C00000"/>
                </a:solidFill>
                <a:latin typeface="Century Gothic" panose="020B0502020202020204" pitchFamily="34" charset="0"/>
              </a:rPr>
              <a:t> / guru </a:t>
            </a:r>
            <a:r>
              <a:rPr lang="en-US" dirty="0" err="1" smtClean="0">
                <a:solidFill>
                  <a:srgbClr val="C00000"/>
                </a:solidFill>
                <a:latin typeface="Century Gothic" panose="020B0502020202020204" pitchFamily="34" charset="0"/>
              </a:rPr>
              <a:t>dalam</a:t>
            </a:r>
            <a:r>
              <a:rPr lang="en-US" dirty="0" smtClean="0">
                <a:solidFill>
                  <a:srgbClr val="C00000"/>
                </a:solidFill>
                <a:latin typeface="Century Gothic" panose="020B0502020202020204" pitchFamily="34" charset="0"/>
              </a:rPr>
              <a:t> </a:t>
            </a:r>
            <a:r>
              <a:rPr lang="en-US" dirty="0" err="1" smtClean="0">
                <a:solidFill>
                  <a:srgbClr val="C00000"/>
                </a:solidFill>
                <a:latin typeface="Century Gothic" panose="020B0502020202020204" pitchFamily="34" charset="0"/>
              </a:rPr>
              <a:t>PdP</a:t>
            </a:r>
            <a:r>
              <a:rPr lang="en-US" dirty="0" smtClean="0">
                <a:solidFill>
                  <a:srgbClr val="C00000"/>
                </a:solidFill>
                <a:latin typeface="Century Gothic" panose="020B0502020202020204" pitchFamily="34" charset="0"/>
              </a:rPr>
              <a:t>.</a:t>
            </a:r>
            <a:endParaRPr lang="en-MY" dirty="0" smtClean="0">
              <a:solidFill>
                <a:srgbClr val="C00000"/>
              </a:solidFill>
              <a:latin typeface="Century Gothic" panose="020B0502020202020204" pitchFamily="34" charset="0"/>
              <a:ea typeface="Calibri"/>
              <a:cs typeface="Times New Roman"/>
            </a:endParaRPr>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EC3842-19E2-4182-AB50-040569100BF2}" type="slidenum">
              <a:rPr lang="en-MY" altLang="en-US" smtClean="0"/>
              <a:pPr fontAlgn="base">
                <a:spcBef>
                  <a:spcPct val="0"/>
                </a:spcBef>
                <a:spcAft>
                  <a:spcPct val="0"/>
                </a:spcAft>
                <a:defRPr/>
              </a:pPr>
              <a:t>10</a:t>
            </a:fld>
            <a:endParaRPr lang="en-MY" altLang="en-US" smtClean="0"/>
          </a:p>
        </p:txBody>
      </p:sp>
    </p:spTree>
    <p:extLst>
      <p:ext uri="{BB962C8B-B14F-4D97-AF65-F5344CB8AC3E}">
        <p14:creationId xmlns:p14="http://schemas.microsoft.com/office/powerpoint/2010/main" xmlns="" val="364803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220645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393763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390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291078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97406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291322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9588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386041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356455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358513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EDFE5-19FB-40E1-B495-D6FD5705D050}" type="datetimeFigureOut">
              <a:rPr lang="ms-MY" smtClean="0"/>
              <a:pPr/>
              <a:t>20/04/2015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50217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EDFE5-19FB-40E1-B495-D6FD5705D050}" type="datetimeFigureOut">
              <a:rPr lang="ms-MY" smtClean="0"/>
              <a:pPr/>
              <a:t>20/04/2015</a:t>
            </a:fld>
            <a:endParaRPr lang="ms-MY"/>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D3EE2-6CF5-47E9-8A34-101CE3A6E86E}" type="slidenum">
              <a:rPr lang="ms-MY" smtClean="0"/>
              <a:pPr/>
              <a:t>‹#›</a:t>
            </a:fld>
            <a:endParaRPr lang="ms-MY"/>
          </a:p>
        </p:txBody>
      </p:sp>
    </p:spTree>
    <p:extLst>
      <p:ext uri="{BB962C8B-B14F-4D97-AF65-F5344CB8AC3E}">
        <p14:creationId xmlns:p14="http://schemas.microsoft.com/office/powerpoint/2010/main" xmlns="" val="79771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simulasi.xls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simulasi1.xlsx"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png"/><Relationship Id="rId7"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8.xml"/><Relationship Id="rId4" Type="http://schemas.openxmlformats.org/officeDocument/2006/relationships/slide" Target="slide12.xml"/><Relationship Id="rId9"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4"/>
          <p:cNvSpPr/>
          <p:nvPr/>
        </p:nvSpPr>
        <p:spPr>
          <a:xfrm>
            <a:off x="-68263" y="1214438"/>
            <a:ext cx="9212263" cy="4268787"/>
          </a:xfrm>
          <a:custGeom>
            <a:avLst/>
            <a:gdLst>
              <a:gd name="connsiteX0" fmla="*/ 0 w 2000264"/>
              <a:gd name="connsiteY0" fmla="*/ 0 h 928694"/>
              <a:gd name="connsiteX1" fmla="*/ 2000264 w 2000264"/>
              <a:gd name="connsiteY1" fmla="*/ 0 h 928694"/>
              <a:gd name="connsiteX2" fmla="*/ 2000264 w 2000264"/>
              <a:gd name="connsiteY2" fmla="*/ 928694 h 928694"/>
              <a:gd name="connsiteX3" fmla="*/ 0 w 2000264"/>
              <a:gd name="connsiteY3" fmla="*/ 928694 h 928694"/>
              <a:gd name="connsiteX4" fmla="*/ 0 w 2000264"/>
              <a:gd name="connsiteY4" fmla="*/ 0 h 928694"/>
              <a:gd name="connsiteX0" fmla="*/ 714348 w 2000264"/>
              <a:gd name="connsiteY0" fmla="*/ 428604 h 928694"/>
              <a:gd name="connsiteX1" fmla="*/ 2000264 w 2000264"/>
              <a:gd name="connsiteY1" fmla="*/ 0 h 928694"/>
              <a:gd name="connsiteX2" fmla="*/ 2000264 w 2000264"/>
              <a:gd name="connsiteY2" fmla="*/ 928694 h 928694"/>
              <a:gd name="connsiteX3" fmla="*/ 0 w 2000264"/>
              <a:gd name="connsiteY3" fmla="*/ 928694 h 928694"/>
              <a:gd name="connsiteX4" fmla="*/ 714348 w 2000264"/>
              <a:gd name="connsiteY4" fmla="*/ 428604 h 928694"/>
              <a:gd name="connsiteX0" fmla="*/ 1557327 w 2843243"/>
              <a:gd name="connsiteY0" fmla="*/ 428604 h 928694"/>
              <a:gd name="connsiteX1" fmla="*/ 2843243 w 2843243"/>
              <a:gd name="connsiteY1" fmla="*/ 0 h 928694"/>
              <a:gd name="connsiteX2" fmla="*/ 2843243 w 2843243"/>
              <a:gd name="connsiteY2" fmla="*/ 928694 h 928694"/>
              <a:gd name="connsiteX3" fmla="*/ 842979 w 2843243"/>
              <a:gd name="connsiteY3" fmla="*/ 928694 h 928694"/>
              <a:gd name="connsiteX4" fmla="*/ 0 w 2843243"/>
              <a:gd name="connsiteY4" fmla="*/ 119054 h 928694"/>
              <a:gd name="connsiteX5" fmla="*/ 1557327 w 2843243"/>
              <a:gd name="connsiteY5" fmla="*/ 428604 h 928694"/>
              <a:gd name="connsiteX0" fmla="*/ 1557327 w 2843243"/>
              <a:gd name="connsiteY0" fmla="*/ 428604 h 1428736"/>
              <a:gd name="connsiteX1" fmla="*/ 2843243 w 2843243"/>
              <a:gd name="connsiteY1" fmla="*/ 0 h 1428736"/>
              <a:gd name="connsiteX2" fmla="*/ 2843243 w 2843243"/>
              <a:gd name="connsiteY2" fmla="*/ 928694 h 1428736"/>
              <a:gd name="connsiteX3" fmla="*/ 57129 w 2843243"/>
              <a:gd name="connsiteY3" fmla="*/ 1428736 h 1428736"/>
              <a:gd name="connsiteX4" fmla="*/ 0 w 2843243"/>
              <a:gd name="connsiteY4" fmla="*/ 119054 h 1428736"/>
              <a:gd name="connsiteX5" fmla="*/ 1557327 w 2843243"/>
              <a:gd name="connsiteY5" fmla="*/ 428604 h 14287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557327 w 2843243"/>
              <a:gd name="connsiteY6"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33231 w 2843243"/>
              <a:gd name="connsiteY6" fmla="*/ 125410 h 1443036"/>
              <a:gd name="connsiteX7" fmla="*/ 1557327 w 2843243"/>
              <a:gd name="connsiteY7"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33231 w 2843243"/>
              <a:gd name="connsiteY6" fmla="*/ 125410 h 1443036"/>
              <a:gd name="connsiteX7" fmla="*/ 1557327 w 2843243"/>
              <a:gd name="connsiteY7"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30073 w 2843243"/>
              <a:gd name="connsiteY6" fmla="*/ 125410 h 1443036"/>
              <a:gd name="connsiteX7" fmla="*/ 133231 w 2843243"/>
              <a:gd name="connsiteY7" fmla="*/ 125410 h 1443036"/>
              <a:gd name="connsiteX8" fmla="*/ 1557327 w 2843243"/>
              <a:gd name="connsiteY8"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8462 w 2843243"/>
              <a:gd name="connsiteY5" fmla="*/ 1418591 h 1443036"/>
              <a:gd name="connsiteX6" fmla="*/ 0 w 2843243"/>
              <a:gd name="connsiteY6" fmla="*/ 119054 h 1443036"/>
              <a:gd name="connsiteX7" fmla="*/ 130073 w 2843243"/>
              <a:gd name="connsiteY7" fmla="*/ 125410 h 1443036"/>
              <a:gd name="connsiteX8" fmla="*/ 133231 w 2843243"/>
              <a:gd name="connsiteY8" fmla="*/ 125410 h 1443036"/>
              <a:gd name="connsiteX9" fmla="*/ 1557327 w 2843243"/>
              <a:gd name="connsiteY9" fmla="*/ 428604 h 1443036"/>
              <a:gd name="connsiteX0" fmla="*/ 1578455 w 2864371"/>
              <a:gd name="connsiteY0" fmla="*/ 428604 h 1627075"/>
              <a:gd name="connsiteX1" fmla="*/ 2864371 w 2864371"/>
              <a:gd name="connsiteY1" fmla="*/ 0 h 1627075"/>
              <a:gd name="connsiteX2" fmla="*/ 2864371 w 2864371"/>
              <a:gd name="connsiteY2" fmla="*/ 928694 h 1627075"/>
              <a:gd name="connsiteX3" fmla="*/ 1988054 w 2864371"/>
              <a:gd name="connsiteY3" fmla="*/ 1443036 h 1627075"/>
              <a:gd name="connsiteX4" fmla="*/ 78257 w 2864371"/>
              <a:gd name="connsiteY4" fmla="*/ 1428736 h 1627075"/>
              <a:gd name="connsiteX5" fmla="*/ 29590 w 2864371"/>
              <a:gd name="connsiteY5" fmla="*/ 1418591 h 1627075"/>
              <a:gd name="connsiteX6" fmla="*/ 24434 w 2864371"/>
              <a:gd name="connsiteY6" fmla="*/ 1410486 h 1627075"/>
              <a:gd name="connsiteX7" fmla="*/ 21128 w 2864371"/>
              <a:gd name="connsiteY7" fmla="*/ 119054 h 1627075"/>
              <a:gd name="connsiteX8" fmla="*/ 151201 w 2864371"/>
              <a:gd name="connsiteY8" fmla="*/ 125410 h 1627075"/>
              <a:gd name="connsiteX9" fmla="*/ 154359 w 2864371"/>
              <a:gd name="connsiteY9" fmla="*/ 125410 h 1627075"/>
              <a:gd name="connsiteX10" fmla="*/ 1578455 w 2864371"/>
              <a:gd name="connsiteY10" fmla="*/ 428604 h 1627075"/>
              <a:gd name="connsiteX0" fmla="*/ 1578455 w 2864371"/>
              <a:gd name="connsiteY0" fmla="*/ 319686 h 1627075"/>
              <a:gd name="connsiteX1" fmla="*/ 2864371 w 2864371"/>
              <a:gd name="connsiteY1" fmla="*/ 0 h 1627075"/>
              <a:gd name="connsiteX2" fmla="*/ 2864371 w 2864371"/>
              <a:gd name="connsiteY2" fmla="*/ 928694 h 1627075"/>
              <a:gd name="connsiteX3" fmla="*/ 1988054 w 2864371"/>
              <a:gd name="connsiteY3" fmla="*/ 1443036 h 1627075"/>
              <a:gd name="connsiteX4" fmla="*/ 78257 w 2864371"/>
              <a:gd name="connsiteY4" fmla="*/ 1428736 h 1627075"/>
              <a:gd name="connsiteX5" fmla="*/ 29590 w 2864371"/>
              <a:gd name="connsiteY5" fmla="*/ 1418591 h 1627075"/>
              <a:gd name="connsiteX6" fmla="*/ 24434 w 2864371"/>
              <a:gd name="connsiteY6" fmla="*/ 1410486 h 1627075"/>
              <a:gd name="connsiteX7" fmla="*/ 21128 w 2864371"/>
              <a:gd name="connsiteY7" fmla="*/ 119054 h 1627075"/>
              <a:gd name="connsiteX8" fmla="*/ 151201 w 2864371"/>
              <a:gd name="connsiteY8" fmla="*/ 125410 h 1627075"/>
              <a:gd name="connsiteX9" fmla="*/ 154359 w 2864371"/>
              <a:gd name="connsiteY9" fmla="*/ 125410 h 1627075"/>
              <a:gd name="connsiteX10" fmla="*/ 1578455 w 2864371"/>
              <a:gd name="connsiteY10" fmla="*/ 319686 h 1627075"/>
              <a:gd name="connsiteX0" fmla="*/ 1578455 w 2864371"/>
              <a:gd name="connsiteY0" fmla="*/ 319686 h 1627075"/>
              <a:gd name="connsiteX1" fmla="*/ 2864371 w 2864371"/>
              <a:gd name="connsiteY1" fmla="*/ 0 h 1627075"/>
              <a:gd name="connsiteX2" fmla="*/ 2864371 w 2864371"/>
              <a:gd name="connsiteY2" fmla="*/ 928694 h 1627075"/>
              <a:gd name="connsiteX3" fmla="*/ 1988054 w 2864371"/>
              <a:gd name="connsiteY3" fmla="*/ 1443036 h 1627075"/>
              <a:gd name="connsiteX4" fmla="*/ 1984950 w 2864371"/>
              <a:gd name="connsiteY4" fmla="*/ 1357162 h 1627075"/>
              <a:gd name="connsiteX5" fmla="*/ 78257 w 2864371"/>
              <a:gd name="connsiteY5" fmla="*/ 1428736 h 1627075"/>
              <a:gd name="connsiteX6" fmla="*/ 29590 w 2864371"/>
              <a:gd name="connsiteY6" fmla="*/ 1418591 h 1627075"/>
              <a:gd name="connsiteX7" fmla="*/ 24434 w 2864371"/>
              <a:gd name="connsiteY7" fmla="*/ 1410486 h 1627075"/>
              <a:gd name="connsiteX8" fmla="*/ 21128 w 2864371"/>
              <a:gd name="connsiteY8" fmla="*/ 119054 h 1627075"/>
              <a:gd name="connsiteX9" fmla="*/ 151201 w 2864371"/>
              <a:gd name="connsiteY9" fmla="*/ 125410 h 1627075"/>
              <a:gd name="connsiteX10" fmla="*/ 154359 w 2864371"/>
              <a:gd name="connsiteY10" fmla="*/ 125410 h 1627075"/>
              <a:gd name="connsiteX11" fmla="*/ 1578455 w 2864371"/>
              <a:gd name="connsiteY11" fmla="*/ 319686 h 1627075"/>
              <a:gd name="connsiteX0" fmla="*/ 1578455 w 2864371"/>
              <a:gd name="connsiteY0" fmla="*/ 319686 h 1627075"/>
              <a:gd name="connsiteX1" fmla="*/ 2864371 w 2864371"/>
              <a:gd name="connsiteY1" fmla="*/ 0 h 1627075"/>
              <a:gd name="connsiteX2" fmla="*/ 2864371 w 2864371"/>
              <a:gd name="connsiteY2" fmla="*/ 928694 h 1627075"/>
              <a:gd name="connsiteX3" fmla="*/ 2032470 w 2864371"/>
              <a:gd name="connsiteY3" fmla="*/ 1361346 h 1627075"/>
              <a:gd name="connsiteX4" fmla="*/ 1984950 w 2864371"/>
              <a:gd name="connsiteY4" fmla="*/ 1357162 h 1627075"/>
              <a:gd name="connsiteX5" fmla="*/ 78257 w 2864371"/>
              <a:gd name="connsiteY5" fmla="*/ 1428736 h 1627075"/>
              <a:gd name="connsiteX6" fmla="*/ 29590 w 2864371"/>
              <a:gd name="connsiteY6" fmla="*/ 1418591 h 1627075"/>
              <a:gd name="connsiteX7" fmla="*/ 24434 w 2864371"/>
              <a:gd name="connsiteY7" fmla="*/ 1410486 h 1627075"/>
              <a:gd name="connsiteX8" fmla="*/ 21128 w 2864371"/>
              <a:gd name="connsiteY8" fmla="*/ 119054 h 1627075"/>
              <a:gd name="connsiteX9" fmla="*/ 151201 w 2864371"/>
              <a:gd name="connsiteY9" fmla="*/ 125410 h 1627075"/>
              <a:gd name="connsiteX10" fmla="*/ 154359 w 2864371"/>
              <a:gd name="connsiteY10" fmla="*/ 125410 h 1627075"/>
              <a:gd name="connsiteX11" fmla="*/ 1578455 w 2864371"/>
              <a:gd name="connsiteY11" fmla="*/ 319686 h 16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4371" h="1627075">
                <a:moveTo>
                  <a:pt x="1578455" y="319686"/>
                </a:moveTo>
                <a:lnTo>
                  <a:pt x="2864371" y="0"/>
                </a:lnTo>
                <a:lnTo>
                  <a:pt x="2864371" y="928694"/>
                </a:lnTo>
                <a:lnTo>
                  <a:pt x="2032470" y="1361346"/>
                </a:lnTo>
                <a:lnTo>
                  <a:pt x="1984950" y="1357162"/>
                </a:lnTo>
                <a:lnTo>
                  <a:pt x="78257" y="1428736"/>
                </a:lnTo>
                <a:lnTo>
                  <a:pt x="29590" y="1418591"/>
                </a:lnTo>
                <a:cubicBezTo>
                  <a:pt x="20619" y="1415549"/>
                  <a:pt x="25844" y="1627075"/>
                  <a:pt x="24434" y="1410486"/>
                </a:cubicBezTo>
                <a:cubicBezTo>
                  <a:pt x="23024" y="1193897"/>
                  <a:pt x="0" y="333233"/>
                  <a:pt x="21128" y="119054"/>
                </a:cubicBezTo>
                <a:lnTo>
                  <a:pt x="151201" y="125410"/>
                </a:lnTo>
                <a:lnTo>
                  <a:pt x="154359" y="125410"/>
                </a:lnTo>
                <a:lnTo>
                  <a:pt x="1578455" y="319686"/>
                </a:lnTo>
                <a:close/>
              </a:path>
            </a:pathLst>
          </a:custGeom>
          <a:solidFill>
            <a:srgbClr val="E8F5F8"/>
          </a:solidFill>
          <a:ln w="2286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3568" y="228600"/>
            <a:ext cx="7772400" cy="2150147"/>
          </a:xfrm>
        </p:spPr>
        <p:txBody>
          <a:bodyPr>
            <a:noAutofit/>
          </a:bodyPr>
          <a:lstStyle/>
          <a:p>
            <a:r>
              <a:rPr lang="ms-MY" sz="2800" b="1" dirty="0"/>
              <a:t>GARIS PANDUAN  </a:t>
            </a:r>
            <a:r>
              <a:rPr lang="ms-MY" sz="2800" b="1" dirty="0" smtClean="0"/>
              <a:t/>
            </a:r>
            <a:br>
              <a:rPr lang="ms-MY" sz="2800" b="1" dirty="0" smtClean="0"/>
            </a:br>
            <a:r>
              <a:rPr lang="ms-MY" sz="2800" b="1" dirty="0" smtClean="0"/>
              <a:t>KOMPONEN  </a:t>
            </a:r>
            <a:r>
              <a:rPr lang="ms-MY" sz="2800" b="1" dirty="0"/>
              <a:t>KEBERHASILAN </a:t>
            </a:r>
            <a:r>
              <a:rPr lang="ms-MY" sz="2800" b="1" dirty="0" smtClean="0"/>
              <a:t/>
            </a:r>
            <a:br>
              <a:rPr lang="ms-MY" sz="2800" b="1" dirty="0" smtClean="0"/>
            </a:br>
            <a:r>
              <a:rPr lang="ms-MY" sz="2800" b="1" dirty="0" smtClean="0"/>
              <a:t>PENILAIAN BERSEPADU </a:t>
            </a:r>
            <a:br>
              <a:rPr lang="ms-MY" sz="2800" b="1" dirty="0" smtClean="0"/>
            </a:br>
            <a:r>
              <a:rPr lang="ms-MY" sz="2800" b="1" dirty="0" smtClean="0"/>
              <a:t>PEGAWAI PERKHIDMATAN PENDIDIKAN</a:t>
            </a:r>
            <a:endParaRPr lang="ms-MY" sz="2800" dirty="0"/>
          </a:p>
        </p:txBody>
      </p:sp>
      <p:sp>
        <p:nvSpPr>
          <p:cNvPr id="3" name="Subtitle 2"/>
          <p:cNvSpPr>
            <a:spLocks noGrp="1"/>
          </p:cNvSpPr>
          <p:nvPr>
            <p:ph type="subTitle" idx="1"/>
          </p:nvPr>
        </p:nvSpPr>
        <p:spPr>
          <a:xfrm>
            <a:off x="2514600" y="5413540"/>
            <a:ext cx="4824536" cy="1027584"/>
          </a:xfrm>
        </p:spPr>
        <p:txBody>
          <a:bodyPr>
            <a:normAutofit/>
          </a:bodyPr>
          <a:lstStyle/>
          <a:p>
            <a:pPr>
              <a:spcBef>
                <a:spcPts val="0"/>
              </a:spcBef>
            </a:pPr>
            <a:r>
              <a:rPr lang="fr-FR" sz="2000" b="1" dirty="0">
                <a:solidFill>
                  <a:schemeClr val="tx1">
                    <a:lumMod val="75000"/>
                    <a:lumOff val="25000"/>
                  </a:schemeClr>
                </a:solidFill>
              </a:rPr>
              <a:t>BAHAGIAN PEMBANGUNAN DAN PENILAIAN KOMPETENSI</a:t>
            </a:r>
            <a:endParaRPr lang="ms-MY" sz="2000" b="1" dirty="0">
              <a:solidFill>
                <a:schemeClr val="tx1">
                  <a:lumMod val="75000"/>
                  <a:lumOff val="25000"/>
                </a:schemeClr>
              </a:solidFill>
            </a:endParaRPr>
          </a:p>
          <a:p>
            <a:pPr>
              <a:spcBef>
                <a:spcPts val="0"/>
              </a:spcBef>
            </a:pPr>
            <a:r>
              <a:rPr lang="fr-FR" sz="2000" b="1" dirty="0">
                <a:solidFill>
                  <a:schemeClr val="tx1">
                    <a:lumMod val="75000"/>
                    <a:lumOff val="25000"/>
                  </a:schemeClr>
                </a:solidFill>
              </a:rPr>
              <a:t>KEMENTERIAN PENDIDIKAN </a:t>
            </a:r>
            <a:r>
              <a:rPr lang="fr-FR" sz="2000" b="1" dirty="0" smtClean="0">
                <a:solidFill>
                  <a:schemeClr val="tx1">
                    <a:lumMod val="75000"/>
                    <a:lumOff val="25000"/>
                  </a:schemeClr>
                </a:solidFill>
              </a:rPr>
              <a:t>MALAYSIA</a:t>
            </a:r>
            <a:endParaRPr lang="ms-MY" sz="2000" b="1" dirty="0">
              <a:solidFill>
                <a:schemeClr val="tx1">
                  <a:lumMod val="75000"/>
                  <a:lumOff val="25000"/>
                </a:schemeClr>
              </a:solidFill>
            </a:endParaRPr>
          </a:p>
        </p:txBody>
      </p:sp>
      <p:pic>
        <p:nvPicPr>
          <p:cNvPr id="4" name="Picture 2" descr="http://www.oandp.com/articles/images/2011-03_02/03-02_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514600"/>
            <a:ext cx="8915400" cy="2670340"/>
          </a:xfrm>
          <a:prstGeom prst="rect">
            <a:avLst/>
          </a:prstGeom>
          <a:solidFill>
            <a:srgbClr val="FFFFFF"/>
          </a:solidFill>
          <a:ln>
            <a:solidFill>
              <a:srgbClr val="FFFFFF"/>
            </a:solidFill>
          </a:ln>
          <a:extLst/>
        </p:spPr>
      </p:pic>
      <p:pic>
        <p:nvPicPr>
          <p:cNvPr id="1026" name="Picture 2" descr="Image result for KPM"/>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64562" y="0"/>
            <a:ext cx="3043237" cy="845181"/>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 y="3581400"/>
            <a:ext cx="4648200" cy="400110"/>
          </a:xfrm>
          <a:prstGeom prst="rect">
            <a:avLst/>
          </a:prstGeom>
          <a:noFill/>
        </p:spPr>
        <p:txBody>
          <a:bodyPr wrap="square" rtlCol="0">
            <a:spAutoFit/>
          </a:bodyPr>
          <a:lstStyle/>
          <a:p>
            <a:r>
              <a:rPr lang="en-US" sz="2000" b="1" dirty="0" smtClean="0">
                <a:solidFill>
                  <a:srgbClr val="002060"/>
                </a:solidFill>
                <a:latin typeface="Century Gothic" pitchFamily="34" charset="0"/>
              </a:rPr>
              <a:t>KEBERHASILAN = HASIL / </a:t>
            </a:r>
            <a:r>
              <a:rPr lang="en-US" sz="2000" b="1" i="1" dirty="0" smtClean="0">
                <a:solidFill>
                  <a:srgbClr val="002060"/>
                </a:solidFill>
                <a:latin typeface="Century Gothic" pitchFamily="34" charset="0"/>
              </a:rPr>
              <a:t>OUTCOME</a:t>
            </a:r>
            <a:endParaRPr lang="ms-MY" sz="2000" b="1" i="1" dirty="0">
              <a:solidFill>
                <a:srgbClr val="002060"/>
              </a:solidFill>
              <a:latin typeface="Century Gothic" pitchFamily="34" charset="0"/>
            </a:endParaRPr>
          </a:p>
        </p:txBody>
      </p:sp>
    </p:spTree>
    <p:extLst>
      <p:ext uri="{BB962C8B-B14F-4D97-AF65-F5344CB8AC3E}">
        <p14:creationId xmlns:p14="http://schemas.microsoft.com/office/powerpoint/2010/main" xmlns="" val="220453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670"/>
                            </p:stCondLst>
                            <p:childTnLst>
                              <p:par>
                                <p:cTn id="10" presetID="16" presetClass="entr" presetSubtype="2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2170"/>
                            </p:stCondLst>
                            <p:childTnLst>
                              <p:par>
                                <p:cTn id="14" presetID="22" presetClass="entr" presetSubtype="4" fill="hold" grpId="0" nodeType="afterEffect">
                                  <p:stCondLst>
                                    <p:cond delay="0"/>
                                  </p:stCondLst>
                                  <p:iterate type="lt">
                                    <p:tmPct val="6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par>
                          <p:cTn id="17" fill="hold">
                            <p:stCondLst>
                              <p:cond delay="3870"/>
                            </p:stCondLst>
                            <p:childTnLst>
                              <p:par>
                                <p:cTn id="18" presetID="22" presetClass="entr" presetSubtype="4" fill="hold" grpId="0" nodeType="afterEffect">
                                  <p:stCondLst>
                                    <p:cond delay="0"/>
                                  </p:stCondLst>
                                  <p:iterate type="lt">
                                    <p:tmPct val="6000"/>
                                  </p:iterate>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40216" y="1214438"/>
            <a:ext cx="3805292" cy="528636"/>
            <a:chOff x="752" y="1413"/>
            <a:chExt cx="1321" cy="294"/>
          </a:xfrm>
          <a:solidFill>
            <a:srgbClr val="FFFF00"/>
          </a:solidFill>
        </p:grpSpPr>
        <p:sp>
          <p:nvSpPr>
            <p:cNvPr id="6" name="AutoShape 6"/>
            <p:cNvSpPr>
              <a:spLocks noChangeArrowheads="1"/>
            </p:cNvSpPr>
            <p:nvPr/>
          </p:nvSpPr>
          <p:spPr bwMode="gray">
            <a:xfrm>
              <a:off x="752" y="1413"/>
              <a:ext cx="1321" cy="294"/>
            </a:xfrm>
            <a:prstGeom prst="roundRect">
              <a:avLst>
                <a:gd name="adj" fmla="val 50000"/>
              </a:avLst>
            </a:prstGeom>
            <a:grpFill/>
            <a:ln>
              <a:solidFill>
                <a:schemeClr val="tx1"/>
              </a:solidFill>
            </a:ln>
            <a:effectLst>
              <a:outerShdw dist="53882" dir="2700000" algn="ctr" rotWithShape="0">
                <a:srgbClr val="292929">
                  <a:alpha val="50000"/>
                </a:srgbClr>
              </a:outerShdw>
            </a:effectLst>
            <a:extLst/>
          </p:spPr>
          <p:txBody>
            <a:bodyPr wrap="none" anchor="ctr"/>
            <a:lstStyle/>
            <a:p>
              <a:pPr algn="r">
                <a:defRPr/>
              </a:pPr>
              <a:endParaRPr lang="en-MY" kern="0" dirty="0">
                <a:solidFill>
                  <a:srgbClr val="000000"/>
                </a:solidFill>
                <a:cs typeface="+mn-cs"/>
              </a:endParaRPr>
            </a:p>
          </p:txBody>
        </p:sp>
        <p:sp>
          <p:nvSpPr>
            <p:cNvPr id="7" name="AutoShape 7"/>
            <p:cNvSpPr>
              <a:spLocks noChangeArrowheads="1"/>
            </p:cNvSpPr>
            <p:nvPr/>
          </p:nvSpPr>
          <p:spPr bwMode="gray">
            <a:xfrm flipH="1">
              <a:off x="2007" y="1457"/>
              <a:ext cx="59" cy="204"/>
            </a:xfrm>
            <a:prstGeom prst="moon">
              <a:avLst>
                <a:gd name="adj" fmla="val 22032"/>
              </a:avLst>
            </a:prstGeom>
            <a:grpFill/>
            <a:ln>
              <a:solidFill>
                <a:schemeClr val="tx1"/>
              </a:solidFill>
            </a:ln>
            <a:effectLst/>
            <a:extLst/>
          </p:spPr>
          <p:txBody>
            <a:bodyPr wrap="none" anchor="ctr"/>
            <a:lstStyle/>
            <a:p>
              <a:pPr algn="r">
                <a:defRPr/>
              </a:pPr>
              <a:endParaRPr lang="en-MY" kern="0">
                <a:solidFill>
                  <a:srgbClr val="000000"/>
                </a:solidFill>
                <a:cs typeface="+mn-cs"/>
              </a:endParaRPr>
            </a:p>
          </p:txBody>
        </p:sp>
        <p:sp>
          <p:nvSpPr>
            <p:cNvPr id="8" name="AutoShape 8"/>
            <p:cNvSpPr>
              <a:spLocks noChangeArrowheads="1"/>
            </p:cNvSpPr>
            <p:nvPr/>
          </p:nvSpPr>
          <p:spPr bwMode="gray">
            <a:xfrm>
              <a:off x="766" y="1457"/>
              <a:ext cx="59" cy="204"/>
            </a:xfrm>
            <a:prstGeom prst="moon">
              <a:avLst>
                <a:gd name="adj" fmla="val 22032"/>
              </a:avLst>
            </a:prstGeom>
            <a:grpFill/>
            <a:ln>
              <a:solidFill>
                <a:schemeClr val="tx1"/>
              </a:solidFill>
            </a:ln>
            <a:effectLst/>
            <a:extLst/>
          </p:spPr>
          <p:txBody>
            <a:bodyPr wrap="none" anchor="ctr"/>
            <a:lstStyle/>
            <a:p>
              <a:pPr algn="r">
                <a:defRPr/>
              </a:pPr>
              <a:endParaRPr lang="en-MY" kern="0">
                <a:solidFill>
                  <a:srgbClr val="000000"/>
                </a:solidFill>
                <a:cs typeface="+mn-cs"/>
              </a:endParaRPr>
            </a:p>
          </p:txBody>
        </p:sp>
      </p:grpSp>
      <p:sp>
        <p:nvSpPr>
          <p:cNvPr id="13" name="AutoShape 13"/>
          <p:cNvSpPr>
            <a:spLocks noChangeArrowheads="1"/>
          </p:cNvSpPr>
          <p:nvPr/>
        </p:nvSpPr>
        <p:spPr bwMode="gray">
          <a:xfrm>
            <a:off x="302170" y="1885788"/>
            <a:ext cx="3843338" cy="4188473"/>
          </a:xfrm>
          <a:prstGeom prst="roundRect">
            <a:avLst>
              <a:gd name="adj" fmla="val 8014"/>
            </a:avLst>
          </a:prstGeom>
          <a:solidFill>
            <a:schemeClr val="accent5">
              <a:lumMod val="40000"/>
              <a:lumOff val="60000"/>
            </a:schemeClr>
          </a:solidFill>
          <a:ln>
            <a:solidFill>
              <a:srgbClr val="00B05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a:defRPr/>
            </a:pPr>
            <a:endParaRPr lang="en-MY" kern="0" dirty="0">
              <a:solidFill>
                <a:srgbClr val="000000"/>
              </a:solidFill>
              <a:latin typeface="Arial" charset="0"/>
            </a:endParaRPr>
          </a:p>
        </p:txBody>
      </p:sp>
      <p:sp>
        <p:nvSpPr>
          <p:cNvPr id="15" name="Rectangle 14"/>
          <p:cNvSpPr/>
          <p:nvPr/>
        </p:nvSpPr>
        <p:spPr>
          <a:xfrm>
            <a:off x="745243" y="1271528"/>
            <a:ext cx="2610202" cy="369332"/>
          </a:xfrm>
          <a:prstGeom prst="rect">
            <a:avLst/>
          </a:prstGeom>
        </p:spPr>
        <p:txBody>
          <a:bodyPr wrap="none">
            <a:spAutoFit/>
          </a:bodyPr>
          <a:lstStyle/>
          <a:p>
            <a:pPr algn="ctr" fontAlgn="auto">
              <a:spcBef>
                <a:spcPts val="0"/>
              </a:spcBef>
              <a:spcAft>
                <a:spcPts val="0"/>
              </a:spcAft>
              <a:defRPr/>
            </a:pPr>
            <a:r>
              <a:rPr lang="en-MY" b="1" dirty="0" err="1" smtClean="0">
                <a:effectLst>
                  <a:outerShdw blurRad="38100" dist="38100" dir="2700000" algn="tl">
                    <a:srgbClr val="000000">
                      <a:alpha val="43137"/>
                    </a:srgbClr>
                  </a:outerShdw>
                </a:effectLst>
                <a:latin typeface="+mj-lt"/>
                <a:cs typeface="+mn-cs"/>
              </a:rPr>
              <a:t>Aspek</a:t>
            </a:r>
            <a:r>
              <a:rPr lang="en-MY" b="1" dirty="0" smtClean="0">
                <a:effectLst>
                  <a:outerShdw blurRad="38100" dist="38100" dir="2700000" algn="tl">
                    <a:srgbClr val="000000">
                      <a:alpha val="43137"/>
                    </a:srgbClr>
                  </a:outerShdw>
                </a:effectLst>
                <a:latin typeface="+mj-lt"/>
                <a:cs typeface="+mn-cs"/>
              </a:rPr>
              <a:t> </a:t>
            </a:r>
            <a:r>
              <a:rPr lang="en-MY" b="1" dirty="0" err="1" smtClean="0">
                <a:effectLst>
                  <a:outerShdw blurRad="38100" dist="38100" dir="2700000" algn="tl">
                    <a:srgbClr val="000000">
                      <a:alpha val="43137"/>
                    </a:srgbClr>
                  </a:outerShdw>
                </a:effectLst>
                <a:latin typeface="+mj-lt"/>
                <a:cs typeface="+mn-cs"/>
              </a:rPr>
              <a:t>Kualiti</a:t>
            </a:r>
            <a:r>
              <a:rPr lang="en-MY" b="1" dirty="0" smtClean="0">
                <a:effectLst>
                  <a:outerShdw blurRad="38100" dist="38100" dir="2700000" algn="tl">
                    <a:srgbClr val="000000">
                      <a:alpha val="43137"/>
                    </a:srgbClr>
                  </a:outerShdw>
                </a:effectLst>
                <a:latin typeface="+mj-lt"/>
                <a:cs typeface="+mn-cs"/>
              </a:rPr>
              <a:t> </a:t>
            </a:r>
            <a:r>
              <a:rPr lang="en-MY" b="1" dirty="0">
                <a:effectLst>
                  <a:outerShdw blurRad="38100" dist="38100" dir="2700000" algn="tl">
                    <a:srgbClr val="000000">
                      <a:alpha val="43137"/>
                    </a:srgbClr>
                  </a:outerShdw>
                </a:effectLst>
                <a:latin typeface="+mj-lt"/>
                <a:cs typeface="+mn-cs"/>
              </a:rPr>
              <a:t>Pengurusan</a:t>
            </a:r>
          </a:p>
        </p:txBody>
      </p:sp>
      <p:sp>
        <p:nvSpPr>
          <p:cNvPr id="17" name="TextBox 16"/>
          <p:cNvSpPr txBox="1"/>
          <p:nvPr/>
        </p:nvSpPr>
        <p:spPr>
          <a:xfrm>
            <a:off x="302170" y="2247572"/>
            <a:ext cx="3873501" cy="3826689"/>
          </a:xfrm>
          <a:prstGeom prst="rect">
            <a:avLst/>
          </a:prstGeom>
          <a:noFill/>
        </p:spPr>
        <p:txBody>
          <a:bodyPr wrap="square">
            <a:spAutoFit/>
          </a:bodyPr>
          <a:lstStyle/>
          <a:p>
            <a:pPr marL="285750" indent="-285750" fontAlgn="auto">
              <a:spcAft>
                <a:spcPts val="400"/>
              </a:spcAft>
              <a:buFont typeface="Arial" panose="020B0604020202020204" pitchFamily="34" charset="0"/>
              <a:buChar char="•"/>
              <a:defRPr/>
            </a:pPr>
            <a:r>
              <a:rPr lang="en-MY" b="1" dirty="0" smtClean="0">
                <a:latin typeface="+mj-lt"/>
                <a:cs typeface="+mn-cs"/>
              </a:rPr>
              <a:t>Pengurusan </a:t>
            </a:r>
            <a:r>
              <a:rPr lang="en-MY" b="1" dirty="0">
                <a:latin typeface="+mj-lt"/>
                <a:cs typeface="+mn-cs"/>
              </a:rPr>
              <a:t>dan Kepimpinan Organisasi</a:t>
            </a:r>
          </a:p>
          <a:p>
            <a:pPr marL="285750" indent="-285750" fontAlgn="auto">
              <a:spcAft>
                <a:spcPts val="400"/>
              </a:spcAft>
              <a:buFont typeface="Arial" panose="020B0604020202020204" pitchFamily="34" charset="0"/>
              <a:buChar char="•"/>
              <a:defRPr/>
            </a:pPr>
            <a:r>
              <a:rPr lang="en-MY" b="1" dirty="0" smtClean="0">
                <a:latin typeface="+mj-lt"/>
                <a:cs typeface="+mn-cs"/>
              </a:rPr>
              <a:t>Pengurusan </a:t>
            </a:r>
            <a:r>
              <a:rPr lang="en-MY" b="1" dirty="0">
                <a:latin typeface="+mj-lt"/>
                <a:cs typeface="+mn-cs"/>
              </a:rPr>
              <a:t>Kurikulum</a:t>
            </a:r>
          </a:p>
          <a:p>
            <a:pPr marL="285750" indent="-285750" fontAlgn="auto">
              <a:spcAft>
                <a:spcPts val="400"/>
              </a:spcAft>
              <a:buFont typeface="Arial" panose="020B0604020202020204" pitchFamily="34" charset="0"/>
              <a:buChar char="•"/>
              <a:defRPr/>
            </a:pPr>
            <a:r>
              <a:rPr lang="en-MY" b="1" dirty="0" smtClean="0">
                <a:latin typeface="+mj-lt"/>
                <a:cs typeface="+mn-cs"/>
              </a:rPr>
              <a:t>Pengurusan </a:t>
            </a:r>
            <a:r>
              <a:rPr lang="en-MY" b="1" dirty="0">
                <a:latin typeface="+mj-lt"/>
                <a:cs typeface="+mn-cs"/>
              </a:rPr>
              <a:t>Kokurikulum</a:t>
            </a:r>
          </a:p>
          <a:p>
            <a:pPr marL="285750" indent="-285750" fontAlgn="auto">
              <a:spcAft>
                <a:spcPts val="400"/>
              </a:spcAft>
              <a:buFont typeface="Arial" panose="020B0604020202020204" pitchFamily="34" charset="0"/>
              <a:buChar char="•"/>
              <a:defRPr/>
            </a:pPr>
            <a:r>
              <a:rPr lang="en-MY" b="1" dirty="0" err="1">
                <a:latin typeface="+mj-lt"/>
                <a:cs typeface="+mn-cs"/>
              </a:rPr>
              <a:t>Pengurusan</a:t>
            </a:r>
            <a:r>
              <a:rPr lang="en-MY" b="1" dirty="0">
                <a:latin typeface="+mj-lt"/>
                <a:cs typeface="+mn-cs"/>
              </a:rPr>
              <a:t> Hal-</a:t>
            </a:r>
            <a:r>
              <a:rPr lang="en-MY" b="1" dirty="0" err="1">
                <a:latin typeface="+mj-lt"/>
                <a:cs typeface="+mn-cs"/>
              </a:rPr>
              <a:t>ehwal</a:t>
            </a:r>
            <a:r>
              <a:rPr lang="en-MY" b="1" dirty="0">
                <a:latin typeface="+mj-lt"/>
                <a:cs typeface="+mn-cs"/>
              </a:rPr>
              <a:t> Murid</a:t>
            </a:r>
          </a:p>
          <a:p>
            <a:pPr marL="285750" indent="-285750" fontAlgn="auto">
              <a:spcAft>
                <a:spcPts val="400"/>
              </a:spcAft>
              <a:buFont typeface="Arial" panose="020B0604020202020204" pitchFamily="34" charset="0"/>
              <a:buChar char="•"/>
              <a:defRPr/>
            </a:pPr>
            <a:r>
              <a:rPr lang="en-MY" b="1" dirty="0" err="1">
                <a:latin typeface="+mj-lt"/>
                <a:cs typeface="+mn-cs"/>
              </a:rPr>
              <a:t>Pengurusan</a:t>
            </a:r>
            <a:r>
              <a:rPr lang="en-MY" b="1" dirty="0">
                <a:latin typeface="+mj-lt"/>
                <a:cs typeface="+mn-cs"/>
              </a:rPr>
              <a:t> </a:t>
            </a:r>
            <a:r>
              <a:rPr lang="en-MY" b="1" dirty="0" err="1">
                <a:latin typeface="+mj-lt"/>
                <a:cs typeface="+mn-cs"/>
              </a:rPr>
              <a:t>Kewangan</a:t>
            </a:r>
            <a:endParaRPr lang="en-MY" b="1" dirty="0">
              <a:latin typeface="+mj-lt"/>
              <a:cs typeface="+mn-cs"/>
            </a:endParaRPr>
          </a:p>
          <a:p>
            <a:pPr marL="285750" indent="-285750" fontAlgn="auto">
              <a:spcAft>
                <a:spcPts val="400"/>
              </a:spcAft>
              <a:buFont typeface="Arial" panose="020B0604020202020204" pitchFamily="34" charset="0"/>
              <a:buChar char="•"/>
              <a:defRPr/>
            </a:pPr>
            <a:r>
              <a:rPr lang="en-MY" b="1" dirty="0" err="1">
                <a:latin typeface="+mj-lt"/>
                <a:cs typeface="+mn-cs"/>
              </a:rPr>
              <a:t>Pengurusan</a:t>
            </a:r>
            <a:r>
              <a:rPr lang="en-MY" b="1" dirty="0">
                <a:latin typeface="+mj-lt"/>
                <a:cs typeface="+mn-cs"/>
              </a:rPr>
              <a:t> </a:t>
            </a:r>
            <a:r>
              <a:rPr lang="en-MY" b="1" dirty="0" err="1">
                <a:latin typeface="+mj-lt"/>
                <a:cs typeface="+mn-cs"/>
              </a:rPr>
              <a:t>Pentadbiran</a:t>
            </a:r>
            <a:r>
              <a:rPr lang="en-MY" b="1" dirty="0">
                <a:latin typeface="+mj-lt"/>
                <a:cs typeface="+mn-cs"/>
              </a:rPr>
              <a:t> </a:t>
            </a:r>
            <a:r>
              <a:rPr lang="en-MY" b="1" dirty="0" err="1" smtClean="0">
                <a:latin typeface="+mj-lt"/>
                <a:cs typeface="+mn-cs"/>
              </a:rPr>
              <a:t>Pejabat</a:t>
            </a:r>
            <a:endParaRPr lang="en-MY" b="1" dirty="0" smtClean="0">
              <a:latin typeface="+mj-lt"/>
              <a:cs typeface="+mn-cs"/>
            </a:endParaRPr>
          </a:p>
          <a:p>
            <a:pPr marL="285750" indent="-285750" fontAlgn="auto">
              <a:spcAft>
                <a:spcPts val="400"/>
              </a:spcAft>
              <a:buFont typeface="Arial" panose="020B0604020202020204" pitchFamily="34" charset="0"/>
              <a:buChar char="•"/>
              <a:defRPr/>
            </a:pPr>
            <a:r>
              <a:rPr lang="en-MY" b="1" dirty="0" err="1"/>
              <a:t>Pengurusan</a:t>
            </a:r>
            <a:r>
              <a:rPr lang="en-MY" b="1" dirty="0"/>
              <a:t> </a:t>
            </a:r>
            <a:r>
              <a:rPr lang="en-MY" b="1" dirty="0" err="1"/>
              <a:t>Persekitaran</a:t>
            </a:r>
            <a:r>
              <a:rPr lang="en-MY" b="1" dirty="0"/>
              <a:t> </a:t>
            </a:r>
            <a:r>
              <a:rPr lang="en-MY" b="1" dirty="0" err="1"/>
              <a:t>dan</a:t>
            </a:r>
            <a:r>
              <a:rPr lang="en-MY" b="1" dirty="0"/>
              <a:t> </a:t>
            </a:r>
            <a:r>
              <a:rPr lang="en-MY" b="1" dirty="0" err="1"/>
              <a:t>Kemudahan</a:t>
            </a:r>
            <a:r>
              <a:rPr lang="en-MY" b="1" dirty="0"/>
              <a:t> </a:t>
            </a:r>
            <a:r>
              <a:rPr lang="en-MY" b="1" dirty="0" err="1"/>
              <a:t>Fizikal</a:t>
            </a:r>
            <a:endParaRPr lang="en-MY" b="1" dirty="0"/>
          </a:p>
          <a:p>
            <a:pPr marL="285750" indent="-285750" fontAlgn="auto">
              <a:spcAft>
                <a:spcPts val="400"/>
              </a:spcAft>
              <a:buFont typeface="Arial" panose="020B0604020202020204" pitchFamily="34" charset="0"/>
              <a:buChar char="•"/>
              <a:defRPr/>
            </a:pPr>
            <a:r>
              <a:rPr lang="en-MY" b="1" dirty="0" err="1"/>
              <a:t>Pengurusan</a:t>
            </a:r>
            <a:r>
              <a:rPr lang="en-MY" b="1" dirty="0"/>
              <a:t> </a:t>
            </a:r>
            <a:r>
              <a:rPr lang="en-MY" b="1" dirty="0" err="1"/>
              <a:t>dan</a:t>
            </a:r>
            <a:r>
              <a:rPr lang="en-MY" b="1" dirty="0"/>
              <a:t> Pembangunan </a:t>
            </a:r>
            <a:r>
              <a:rPr lang="en-MY" b="1" dirty="0" err="1"/>
              <a:t>Sumber</a:t>
            </a:r>
            <a:r>
              <a:rPr lang="en-MY" b="1" dirty="0"/>
              <a:t> </a:t>
            </a:r>
            <a:r>
              <a:rPr lang="en-MY" b="1" dirty="0" err="1"/>
              <a:t>Manusia</a:t>
            </a:r>
            <a:endParaRPr lang="en-MY" b="1" dirty="0"/>
          </a:p>
          <a:p>
            <a:pPr marL="285750" indent="-285750" fontAlgn="auto">
              <a:spcAft>
                <a:spcPts val="400"/>
              </a:spcAft>
              <a:buFont typeface="Arial" panose="020B0604020202020204" pitchFamily="34" charset="0"/>
              <a:buChar char="•"/>
              <a:defRPr/>
            </a:pPr>
            <a:r>
              <a:rPr lang="en-MY" b="1" dirty="0" err="1"/>
              <a:t>Pengurusan</a:t>
            </a:r>
            <a:r>
              <a:rPr lang="en-MY" b="1" dirty="0"/>
              <a:t> </a:t>
            </a:r>
            <a:r>
              <a:rPr lang="en-MY" b="1" dirty="0" err="1"/>
              <a:t>Hubungan</a:t>
            </a:r>
            <a:r>
              <a:rPr lang="en-MY" b="1" dirty="0"/>
              <a:t> </a:t>
            </a:r>
            <a:r>
              <a:rPr lang="en-MY" b="1" dirty="0" err="1" smtClean="0"/>
              <a:t>Luar</a:t>
            </a:r>
            <a:endParaRPr lang="en-MY" b="1" dirty="0"/>
          </a:p>
        </p:txBody>
      </p:sp>
      <p:sp>
        <p:nvSpPr>
          <p:cNvPr id="5128" name="Title 1"/>
          <p:cNvSpPr txBox="1">
            <a:spLocks/>
          </p:cNvSpPr>
          <p:nvPr/>
        </p:nvSpPr>
        <p:spPr bwMode="auto">
          <a:xfrm>
            <a:off x="398700" y="458788"/>
            <a:ext cx="8229600" cy="531812"/>
          </a:xfrm>
          <a:prstGeom prst="rect">
            <a:avLst/>
          </a:prstGeom>
          <a:noFill/>
          <a:ln w="9525">
            <a:noFill/>
            <a:miter lim="800000"/>
            <a:headEnd/>
            <a:tailEnd/>
          </a:ln>
        </p:spPr>
        <p:txBody>
          <a:bodyPr/>
          <a:lstStyle/>
          <a:p>
            <a:pPr algn="ctr"/>
            <a:r>
              <a:rPr lang="ms-MY" altLang="en-US" sz="2800" b="1" dirty="0" smtClean="0">
                <a:latin typeface="Calibri" pitchFamily="34" charset="0"/>
              </a:rPr>
              <a:t>KUMPULAN</a:t>
            </a:r>
            <a:r>
              <a:rPr lang="ms-MY" altLang="en-US" sz="2800" b="1" dirty="0">
                <a:latin typeface="Calibri" pitchFamily="34" charset="0"/>
              </a:rPr>
              <a:t> </a:t>
            </a:r>
            <a:r>
              <a:rPr lang="ms-MY" altLang="en-US" sz="2800" b="1" dirty="0" smtClean="0">
                <a:latin typeface="Calibri" pitchFamily="34" charset="0"/>
              </a:rPr>
              <a:t>PENGURUSAN </a:t>
            </a:r>
            <a:r>
              <a:rPr lang="ms-MY" altLang="en-US" sz="2800" b="1" dirty="0">
                <a:latin typeface="Calibri" pitchFamily="34" charset="0"/>
              </a:rPr>
              <a:t>DAN PEMBELAJARAN PT(A)  </a:t>
            </a:r>
            <a:br>
              <a:rPr lang="ms-MY" altLang="en-US" sz="2800" b="1" dirty="0">
                <a:latin typeface="Calibri" pitchFamily="34" charset="0"/>
              </a:rPr>
            </a:br>
            <a:endParaRPr lang="en-MY" altLang="en-US" sz="2800" dirty="0">
              <a:latin typeface="Calibri" pitchFamily="34" charset="0"/>
            </a:endParaRPr>
          </a:p>
        </p:txBody>
      </p:sp>
      <p:sp>
        <p:nvSpPr>
          <p:cNvPr id="21" name="TextBox 20"/>
          <p:cNvSpPr txBox="1"/>
          <p:nvPr/>
        </p:nvSpPr>
        <p:spPr>
          <a:xfrm>
            <a:off x="332333" y="1863942"/>
            <a:ext cx="3813175" cy="369332"/>
          </a:xfrm>
          <a:prstGeom prst="rect">
            <a:avLst/>
          </a:prstGeom>
          <a:noFill/>
        </p:spPr>
        <p:txBody>
          <a:bodyPr wrap="square" rtlCol="0">
            <a:spAutoFit/>
          </a:bodyPr>
          <a:lstStyle/>
          <a:p>
            <a:pPr algn="ctr"/>
            <a:r>
              <a:rPr lang="en-US" b="1" dirty="0" smtClean="0">
                <a:latin typeface="+mj-lt"/>
              </a:rPr>
              <a:t>DESKRIPSI</a:t>
            </a:r>
            <a:endParaRPr lang="en-US" b="1" dirty="0">
              <a:latin typeface="+mj-lt"/>
            </a:endParaRPr>
          </a:p>
        </p:txBody>
      </p:sp>
      <p:grpSp>
        <p:nvGrpSpPr>
          <p:cNvPr id="24" name="Group 9"/>
          <p:cNvGrpSpPr>
            <a:grpSpLocks/>
          </p:cNvGrpSpPr>
          <p:nvPr/>
        </p:nvGrpSpPr>
        <p:grpSpPr bwMode="auto">
          <a:xfrm>
            <a:off x="4950768" y="1138238"/>
            <a:ext cx="3888432" cy="563672"/>
            <a:chOff x="3623" y="1413"/>
            <a:chExt cx="1321" cy="294"/>
          </a:xfrm>
          <a:solidFill>
            <a:srgbClr val="CC99FF"/>
          </a:solidFill>
        </p:grpSpPr>
        <p:sp>
          <p:nvSpPr>
            <p:cNvPr id="25" name="AutoShape 10"/>
            <p:cNvSpPr>
              <a:spLocks noChangeArrowheads="1"/>
            </p:cNvSpPr>
            <p:nvPr/>
          </p:nvSpPr>
          <p:spPr bwMode="gray">
            <a:xfrm>
              <a:off x="3623" y="1413"/>
              <a:ext cx="1321" cy="294"/>
            </a:xfrm>
            <a:prstGeom prst="roundRect">
              <a:avLst>
                <a:gd name="adj" fmla="val 50000"/>
              </a:avLst>
            </a:prstGeom>
            <a:grpFill/>
            <a:ln w="12700">
              <a:solidFill>
                <a:schemeClr val="accent4">
                  <a:lumMod val="50000"/>
                </a:schemeClr>
              </a:solidFill>
              <a:round/>
              <a:headEnd/>
              <a:tailEnd/>
            </a:ln>
            <a:effectLst>
              <a:outerShdw dist="53882" dir="2700000" algn="ctr" rotWithShape="0">
                <a:srgbClr val="292929">
                  <a:alpha val="50000"/>
                </a:srgbClr>
              </a:outerShdw>
            </a:effectLst>
          </p:spPr>
          <p:txBody>
            <a:bodyPr wrap="none" anchor="ctr"/>
            <a:lstStyle/>
            <a:p>
              <a:pPr algn="r">
                <a:defRPr/>
              </a:pPr>
              <a:endParaRPr lang="en-MY" kern="0">
                <a:solidFill>
                  <a:srgbClr val="000000"/>
                </a:solidFill>
                <a:cs typeface="+mn-cs"/>
              </a:endParaRPr>
            </a:p>
          </p:txBody>
        </p:sp>
        <p:sp>
          <p:nvSpPr>
            <p:cNvPr id="26" name="AutoShape 11"/>
            <p:cNvSpPr>
              <a:spLocks noChangeArrowheads="1"/>
            </p:cNvSpPr>
            <p:nvPr/>
          </p:nvSpPr>
          <p:spPr bwMode="gray">
            <a:xfrm flipH="1">
              <a:off x="4878" y="1457"/>
              <a:ext cx="59" cy="204"/>
            </a:xfrm>
            <a:prstGeom prst="moon">
              <a:avLst>
                <a:gd name="adj" fmla="val 22032"/>
              </a:avLst>
            </a:prstGeom>
            <a:grpFill/>
            <a:ln>
              <a:solidFill>
                <a:schemeClr val="accent4">
                  <a:lumMod val="50000"/>
                </a:schemeClr>
              </a:solidFill>
            </a:ln>
            <a:effectLst/>
            <a:extLst/>
          </p:spPr>
          <p:txBody>
            <a:bodyPr wrap="none" anchor="ctr"/>
            <a:lstStyle/>
            <a:p>
              <a:pPr algn="r">
                <a:defRPr/>
              </a:pPr>
              <a:endParaRPr lang="en-MY" kern="0">
                <a:solidFill>
                  <a:srgbClr val="000000"/>
                </a:solidFill>
                <a:cs typeface="+mn-cs"/>
              </a:endParaRPr>
            </a:p>
          </p:txBody>
        </p:sp>
        <p:sp>
          <p:nvSpPr>
            <p:cNvPr id="27" name="AutoShape 12"/>
            <p:cNvSpPr>
              <a:spLocks noChangeArrowheads="1"/>
            </p:cNvSpPr>
            <p:nvPr/>
          </p:nvSpPr>
          <p:spPr bwMode="gray">
            <a:xfrm>
              <a:off x="3637" y="1457"/>
              <a:ext cx="59" cy="204"/>
            </a:xfrm>
            <a:prstGeom prst="moon">
              <a:avLst>
                <a:gd name="adj" fmla="val 22032"/>
              </a:avLst>
            </a:prstGeom>
            <a:grpFill/>
            <a:ln>
              <a:solidFill>
                <a:schemeClr val="accent4">
                  <a:lumMod val="50000"/>
                </a:schemeClr>
              </a:solidFill>
            </a:ln>
            <a:effectLst/>
            <a:extLst/>
          </p:spPr>
          <p:txBody>
            <a:bodyPr wrap="none" anchor="ctr"/>
            <a:lstStyle/>
            <a:p>
              <a:pPr algn="r">
                <a:defRPr/>
              </a:pPr>
              <a:endParaRPr lang="en-MY" kern="0">
                <a:solidFill>
                  <a:srgbClr val="000000"/>
                </a:solidFill>
                <a:cs typeface="+mn-cs"/>
              </a:endParaRPr>
            </a:p>
          </p:txBody>
        </p:sp>
      </p:grpSp>
      <p:sp>
        <p:nvSpPr>
          <p:cNvPr id="28" name="AutoShape 13"/>
          <p:cNvSpPr>
            <a:spLocks noChangeArrowheads="1"/>
          </p:cNvSpPr>
          <p:nvPr/>
        </p:nvSpPr>
        <p:spPr bwMode="gray">
          <a:xfrm>
            <a:off x="4950768" y="1809589"/>
            <a:ext cx="3888432" cy="4243714"/>
          </a:xfrm>
          <a:prstGeom prst="roundRect">
            <a:avLst>
              <a:gd name="adj" fmla="val 8014"/>
            </a:avLst>
          </a:prstGeom>
          <a:solidFill>
            <a:srgbClr val="00FF00"/>
          </a:solidFill>
          <a:ln>
            <a:solidFill>
              <a:srgbClr val="00B05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a:defRPr/>
            </a:pPr>
            <a:endParaRPr lang="en-MY" kern="0" dirty="0">
              <a:solidFill>
                <a:srgbClr val="000000"/>
              </a:solidFill>
              <a:latin typeface="Arial" charset="0"/>
            </a:endParaRPr>
          </a:p>
        </p:txBody>
      </p:sp>
      <p:sp>
        <p:nvSpPr>
          <p:cNvPr id="29" name="Rectangle 28"/>
          <p:cNvSpPr/>
          <p:nvPr/>
        </p:nvSpPr>
        <p:spPr>
          <a:xfrm>
            <a:off x="5023793" y="2180898"/>
            <a:ext cx="3815407" cy="3375283"/>
          </a:xfrm>
          <a:prstGeom prst="rect">
            <a:avLst/>
          </a:prstGeom>
        </p:spPr>
        <p:txBody>
          <a:bodyPr wrap="square">
            <a:spAutoFit/>
          </a:bodyPr>
          <a:lstStyle/>
          <a:p>
            <a:pPr marL="285750" indent="-285750" fontAlgn="auto">
              <a:spcBef>
                <a:spcPts val="400"/>
              </a:spcBef>
              <a:spcAft>
                <a:spcPts val="400"/>
              </a:spcAft>
              <a:buFont typeface="Arial" panose="020B0604020202020204" pitchFamily="34" charset="0"/>
              <a:buChar char="•"/>
              <a:defRPr/>
            </a:pPr>
            <a:r>
              <a:rPr lang="en-US" b="1" dirty="0" err="1">
                <a:latin typeface="+mj-lt"/>
              </a:rPr>
              <a:t>Pemahaman</a:t>
            </a:r>
            <a:r>
              <a:rPr lang="en-US" b="1" dirty="0">
                <a:latin typeface="+mj-lt"/>
              </a:rPr>
              <a:t> </a:t>
            </a:r>
            <a:r>
              <a:rPr lang="en-US" b="1" dirty="0" err="1">
                <a:latin typeface="+mj-lt"/>
              </a:rPr>
              <a:t>dan</a:t>
            </a:r>
            <a:r>
              <a:rPr lang="en-US" b="1" dirty="0">
                <a:latin typeface="+mj-lt"/>
              </a:rPr>
              <a:t> </a:t>
            </a:r>
            <a:r>
              <a:rPr lang="en-US" b="1" dirty="0" err="1">
                <a:latin typeface="+mj-lt"/>
              </a:rPr>
              <a:t>kemahiran</a:t>
            </a:r>
            <a:r>
              <a:rPr lang="en-US" b="1" dirty="0">
                <a:latin typeface="+mj-lt"/>
              </a:rPr>
              <a:t> murid / </a:t>
            </a:r>
            <a:r>
              <a:rPr lang="en-US" b="1" dirty="0" err="1">
                <a:latin typeface="+mj-lt"/>
              </a:rPr>
              <a:t>pelajar</a:t>
            </a:r>
            <a:r>
              <a:rPr lang="en-US" b="1" dirty="0">
                <a:latin typeface="+mj-lt"/>
              </a:rPr>
              <a:t> / guru</a:t>
            </a:r>
          </a:p>
          <a:p>
            <a:pPr marL="285750" indent="-285750" fontAlgn="auto">
              <a:spcBef>
                <a:spcPts val="400"/>
              </a:spcBef>
              <a:spcAft>
                <a:spcPts val="400"/>
              </a:spcAft>
              <a:buFont typeface="Arial" panose="020B0604020202020204" pitchFamily="34" charset="0"/>
              <a:buChar char="•"/>
              <a:defRPr/>
            </a:pPr>
            <a:r>
              <a:rPr lang="en-US" b="1" dirty="0" err="1">
                <a:latin typeface="+mj-lt"/>
              </a:rPr>
              <a:t>Pengetahuan</a:t>
            </a:r>
            <a:r>
              <a:rPr lang="en-US" b="1" dirty="0">
                <a:latin typeface="+mj-lt"/>
              </a:rPr>
              <a:t> </a:t>
            </a:r>
            <a:r>
              <a:rPr lang="en-US" b="1" dirty="0" err="1">
                <a:latin typeface="+mj-lt"/>
              </a:rPr>
              <a:t>sedia</a:t>
            </a:r>
            <a:r>
              <a:rPr lang="en-US" b="1" dirty="0">
                <a:latin typeface="+mj-lt"/>
              </a:rPr>
              <a:t> </a:t>
            </a:r>
            <a:r>
              <a:rPr lang="en-US" b="1" dirty="0" err="1">
                <a:latin typeface="+mj-lt"/>
              </a:rPr>
              <a:t>ada</a:t>
            </a:r>
            <a:r>
              <a:rPr lang="en-US" b="1" dirty="0">
                <a:latin typeface="+mj-lt"/>
              </a:rPr>
              <a:t> murid / </a:t>
            </a:r>
            <a:r>
              <a:rPr lang="en-US" b="1" dirty="0" err="1">
                <a:latin typeface="+mj-lt"/>
              </a:rPr>
              <a:t>pelajar</a:t>
            </a:r>
            <a:r>
              <a:rPr lang="en-US" b="1" dirty="0">
                <a:latin typeface="+mj-lt"/>
              </a:rPr>
              <a:t> / </a:t>
            </a:r>
            <a:r>
              <a:rPr lang="en-US" b="1" dirty="0" smtClean="0">
                <a:latin typeface="+mj-lt"/>
              </a:rPr>
              <a:t>guru</a:t>
            </a:r>
          </a:p>
          <a:p>
            <a:pPr marL="285750" indent="-285750" fontAlgn="auto">
              <a:spcBef>
                <a:spcPts val="600"/>
              </a:spcBef>
              <a:spcAft>
                <a:spcPts val="600"/>
              </a:spcAft>
              <a:buFont typeface="Arial" panose="020B0604020202020204" pitchFamily="34" charset="0"/>
              <a:buChar char="•"/>
              <a:defRPr/>
            </a:pPr>
            <a:r>
              <a:rPr lang="en-US" b="1" dirty="0" err="1">
                <a:solidFill>
                  <a:sysClr val="windowText" lastClr="000000"/>
                </a:solidFill>
                <a:latin typeface="+mj-lt"/>
              </a:rPr>
              <a:t>Perkongsian</a:t>
            </a:r>
            <a:r>
              <a:rPr lang="en-US" b="1" dirty="0">
                <a:solidFill>
                  <a:sysClr val="windowText" lastClr="000000"/>
                </a:solidFill>
                <a:latin typeface="+mj-lt"/>
              </a:rPr>
              <a:t> </a:t>
            </a:r>
            <a:r>
              <a:rPr lang="en-US" b="1" dirty="0" err="1">
                <a:solidFill>
                  <a:sysClr val="windowText" lastClr="000000"/>
                </a:solidFill>
                <a:latin typeface="+mj-lt"/>
              </a:rPr>
              <a:t>maklumat</a:t>
            </a:r>
            <a:r>
              <a:rPr lang="en-US" b="1" dirty="0">
                <a:solidFill>
                  <a:sysClr val="windowText" lastClr="000000"/>
                </a:solidFill>
                <a:latin typeface="+mj-lt"/>
              </a:rPr>
              <a:t>, </a:t>
            </a:r>
            <a:r>
              <a:rPr lang="en-US" b="1" dirty="0" err="1">
                <a:solidFill>
                  <a:sysClr val="windowText" lastClr="000000"/>
                </a:solidFill>
                <a:latin typeface="+mj-lt"/>
              </a:rPr>
              <a:t>ilmu</a:t>
            </a:r>
            <a:r>
              <a:rPr lang="en-US" b="1" dirty="0">
                <a:solidFill>
                  <a:sysClr val="windowText" lastClr="000000"/>
                </a:solidFill>
                <a:latin typeface="+mj-lt"/>
              </a:rPr>
              <a:t> </a:t>
            </a:r>
            <a:r>
              <a:rPr lang="en-US" b="1" dirty="0" err="1">
                <a:solidFill>
                  <a:sysClr val="windowText" lastClr="000000"/>
                </a:solidFill>
                <a:latin typeface="+mj-lt"/>
              </a:rPr>
              <a:t>pengetahuan</a:t>
            </a:r>
            <a:r>
              <a:rPr lang="en-US" b="1" dirty="0">
                <a:solidFill>
                  <a:sysClr val="windowText" lastClr="000000"/>
                </a:solidFill>
                <a:latin typeface="+mj-lt"/>
              </a:rPr>
              <a:t> </a:t>
            </a:r>
            <a:r>
              <a:rPr lang="en-US" b="1" dirty="0" err="1">
                <a:solidFill>
                  <a:sysClr val="windowText" lastClr="000000"/>
                </a:solidFill>
                <a:latin typeface="+mj-lt"/>
              </a:rPr>
              <a:t>dan</a:t>
            </a:r>
            <a:r>
              <a:rPr lang="en-US" b="1" dirty="0">
                <a:solidFill>
                  <a:sysClr val="windowText" lastClr="000000"/>
                </a:solidFill>
                <a:latin typeface="+mj-lt"/>
              </a:rPr>
              <a:t> </a:t>
            </a:r>
            <a:r>
              <a:rPr lang="en-US" b="1" dirty="0" err="1">
                <a:solidFill>
                  <a:sysClr val="windowText" lastClr="000000"/>
                </a:solidFill>
                <a:latin typeface="+mj-lt"/>
              </a:rPr>
              <a:t>kemahiran</a:t>
            </a:r>
            <a:r>
              <a:rPr lang="en-US" b="1" dirty="0">
                <a:solidFill>
                  <a:sysClr val="windowText" lastClr="000000"/>
                </a:solidFill>
                <a:latin typeface="+mj-lt"/>
              </a:rPr>
              <a:t> </a:t>
            </a:r>
            <a:r>
              <a:rPr lang="en-US" b="1" dirty="0" err="1">
                <a:solidFill>
                  <a:sysClr val="windowText" lastClr="000000"/>
                </a:solidFill>
                <a:latin typeface="+mj-lt"/>
              </a:rPr>
              <a:t>oleh</a:t>
            </a:r>
            <a:r>
              <a:rPr lang="en-US" b="1" dirty="0">
                <a:solidFill>
                  <a:sysClr val="windowText" lastClr="000000"/>
                </a:solidFill>
                <a:latin typeface="+mj-lt"/>
              </a:rPr>
              <a:t> </a:t>
            </a:r>
            <a:r>
              <a:rPr lang="en-US" b="1" dirty="0" err="1">
                <a:solidFill>
                  <a:sysClr val="windowText" lastClr="000000"/>
                </a:solidFill>
                <a:latin typeface="+mj-lt"/>
              </a:rPr>
              <a:t>murid</a:t>
            </a:r>
            <a:r>
              <a:rPr lang="en-US" b="1" dirty="0">
                <a:solidFill>
                  <a:sysClr val="windowText" lastClr="000000"/>
                </a:solidFill>
                <a:latin typeface="+mj-lt"/>
              </a:rPr>
              <a:t> / </a:t>
            </a:r>
            <a:r>
              <a:rPr lang="en-US" b="1" dirty="0" err="1">
                <a:solidFill>
                  <a:sysClr val="windowText" lastClr="000000"/>
                </a:solidFill>
                <a:latin typeface="+mj-lt"/>
              </a:rPr>
              <a:t>pelajar</a:t>
            </a:r>
            <a:r>
              <a:rPr lang="en-US" b="1" dirty="0">
                <a:solidFill>
                  <a:sysClr val="windowText" lastClr="000000"/>
                </a:solidFill>
                <a:latin typeface="+mj-lt"/>
              </a:rPr>
              <a:t> / guru</a:t>
            </a:r>
          </a:p>
          <a:p>
            <a:pPr marL="285750" indent="-285750" fontAlgn="auto">
              <a:spcBef>
                <a:spcPts val="600"/>
              </a:spcBef>
              <a:spcAft>
                <a:spcPts val="600"/>
              </a:spcAft>
              <a:buFont typeface="Arial" panose="020B0604020202020204" pitchFamily="34" charset="0"/>
              <a:buChar char="•"/>
              <a:defRPr/>
            </a:pPr>
            <a:r>
              <a:rPr lang="en-US" b="1" dirty="0" err="1">
                <a:solidFill>
                  <a:sysClr val="windowText" lastClr="000000"/>
                </a:solidFill>
                <a:latin typeface="+mj-lt"/>
              </a:rPr>
              <a:t>Penglibatan</a:t>
            </a:r>
            <a:r>
              <a:rPr lang="en-US" b="1" dirty="0">
                <a:solidFill>
                  <a:sysClr val="windowText" lastClr="000000"/>
                </a:solidFill>
                <a:latin typeface="+mj-lt"/>
              </a:rPr>
              <a:t> </a:t>
            </a:r>
            <a:r>
              <a:rPr lang="en-US" b="1" dirty="0" err="1">
                <a:solidFill>
                  <a:sysClr val="windowText" lastClr="000000"/>
                </a:solidFill>
                <a:latin typeface="+mj-lt"/>
              </a:rPr>
              <a:t>murid</a:t>
            </a:r>
            <a:r>
              <a:rPr lang="en-US" b="1" dirty="0">
                <a:solidFill>
                  <a:sysClr val="windowText" lastClr="000000"/>
                </a:solidFill>
                <a:latin typeface="+mj-lt"/>
              </a:rPr>
              <a:t> / </a:t>
            </a:r>
            <a:r>
              <a:rPr lang="en-US" b="1" dirty="0" err="1">
                <a:solidFill>
                  <a:sysClr val="windowText" lastClr="000000"/>
                </a:solidFill>
                <a:latin typeface="+mj-lt"/>
              </a:rPr>
              <a:t>pelajar</a:t>
            </a:r>
            <a:r>
              <a:rPr lang="en-US" b="1" dirty="0">
                <a:solidFill>
                  <a:sysClr val="windowText" lastClr="000000"/>
                </a:solidFill>
                <a:latin typeface="+mj-lt"/>
              </a:rPr>
              <a:t> / guru </a:t>
            </a:r>
            <a:r>
              <a:rPr lang="en-US" b="1" dirty="0" err="1">
                <a:solidFill>
                  <a:sysClr val="windowText" lastClr="000000"/>
                </a:solidFill>
                <a:latin typeface="+mj-lt"/>
              </a:rPr>
              <a:t>dalam</a:t>
            </a:r>
            <a:r>
              <a:rPr lang="en-US" b="1" dirty="0">
                <a:solidFill>
                  <a:sysClr val="windowText" lastClr="000000"/>
                </a:solidFill>
                <a:latin typeface="+mj-lt"/>
              </a:rPr>
              <a:t> </a:t>
            </a:r>
            <a:r>
              <a:rPr lang="en-US" b="1" dirty="0" err="1">
                <a:solidFill>
                  <a:sysClr val="windowText" lastClr="000000"/>
                </a:solidFill>
                <a:latin typeface="+mj-lt"/>
              </a:rPr>
              <a:t>PdP</a:t>
            </a:r>
            <a:endParaRPr lang="en-MY" dirty="0">
              <a:latin typeface="+mj-lt"/>
            </a:endParaRPr>
          </a:p>
          <a:p>
            <a:pPr marL="285750" indent="-285750" fontAlgn="auto">
              <a:spcBef>
                <a:spcPts val="400"/>
              </a:spcBef>
              <a:spcAft>
                <a:spcPts val="400"/>
              </a:spcAft>
              <a:buFont typeface="Arial" panose="020B0604020202020204" pitchFamily="34" charset="0"/>
              <a:buChar char="•"/>
              <a:defRPr/>
            </a:pPr>
            <a:endParaRPr lang="en-US" b="1" dirty="0">
              <a:latin typeface="+mj-lt"/>
            </a:endParaRPr>
          </a:p>
        </p:txBody>
      </p:sp>
      <p:sp>
        <p:nvSpPr>
          <p:cNvPr id="30" name="Rectangle 29"/>
          <p:cNvSpPr/>
          <p:nvPr/>
        </p:nvSpPr>
        <p:spPr>
          <a:xfrm>
            <a:off x="5650539" y="1230868"/>
            <a:ext cx="2621936" cy="369332"/>
          </a:xfrm>
          <a:prstGeom prst="rect">
            <a:avLst/>
          </a:prstGeom>
        </p:spPr>
        <p:txBody>
          <a:bodyPr wrap="none">
            <a:spAutoFit/>
          </a:bodyPr>
          <a:lstStyle/>
          <a:p>
            <a:pPr algn="ctr" fontAlgn="auto">
              <a:spcBef>
                <a:spcPts val="0"/>
              </a:spcBef>
              <a:spcAft>
                <a:spcPts val="0"/>
              </a:spcAft>
              <a:defRPr/>
            </a:pPr>
            <a:r>
              <a:rPr lang="en-MY" b="1" dirty="0" err="1" smtClean="0">
                <a:effectLst>
                  <a:outerShdw blurRad="38100" dist="38100" dir="2700000" algn="tl">
                    <a:srgbClr val="000000">
                      <a:alpha val="43137"/>
                    </a:srgbClr>
                  </a:outerShdw>
                </a:effectLst>
                <a:latin typeface="+mn-lt"/>
                <a:cs typeface="+mn-cs"/>
              </a:rPr>
              <a:t>Aspek</a:t>
            </a:r>
            <a:r>
              <a:rPr lang="en-MY" b="1" dirty="0" smtClean="0">
                <a:effectLst>
                  <a:outerShdw blurRad="38100" dist="38100" dir="2700000" algn="tl">
                    <a:srgbClr val="000000">
                      <a:alpha val="43137"/>
                    </a:srgbClr>
                  </a:outerShdw>
                </a:effectLst>
                <a:latin typeface="+mn-lt"/>
                <a:cs typeface="+mn-cs"/>
              </a:rPr>
              <a:t> </a:t>
            </a:r>
            <a:r>
              <a:rPr lang="en-MY" b="1" dirty="0" err="1" smtClean="0">
                <a:effectLst>
                  <a:outerShdw blurRad="38100" dist="38100" dir="2700000" algn="tl">
                    <a:srgbClr val="000000">
                      <a:alpha val="43137"/>
                    </a:srgbClr>
                  </a:outerShdw>
                </a:effectLst>
                <a:latin typeface="+mn-lt"/>
                <a:cs typeface="+mn-cs"/>
              </a:rPr>
              <a:t>PdP</a:t>
            </a:r>
            <a:r>
              <a:rPr lang="en-MY" b="1" dirty="0" smtClean="0">
                <a:effectLst>
                  <a:outerShdw blurRad="38100" dist="38100" dir="2700000" algn="tl">
                    <a:srgbClr val="000000">
                      <a:alpha val="43137"/>
                    </a:srgbClr>
                  </a:outerShdw>
                </a:effectLst>
                <a:latin typeface="+mn-lt"/>
                <a:cs typeface="+mn-cs"/>
              </a:rPr>
              <a:t> </a:t>
            </a:r>
            <a:r>
              <a:rPr lang="en-MY" b="1" dirty="0">
                <a:effectLst>
                  <a:outerShdw blurRad="38100" dist="38100" dir="2700000" algn="tl">
                    <a:srgbClr val="000000">
                      <a:alpha val="43137"/>
                    </a:srgbClr>
                  </a:outerShdw>
                </a:effectLst>
                <a:latin typeface="+mn-lt"/>
                <a:cs typeface="+mn-cs"/>
              </a:rPr>
              <a:t>/ </a:t>
            </a:r>
            <a:r>
              <a:rPr lang="en-MY" b="1" dirty="0" err="1">
                <a:effectLst>
                  <a:outerShdw blurRad="38100" dist="38100" dir="2700000" algn="tl">
                    <a:srgbClr val="000000">
                      <a:alpha val="43137"/>
                    </a:srgbClr>
                  </a:outerShdw>
                </a:effectLst>
                <a:latin typeface="+mn-lt"/>
                <a:cs typeface="+mn-cs"/>
              </a:rPr>
              <a:t>Instruksional</a:t>
            </a:r>
            <a:endParaRPr lang="en-MY" b="1" dirty="0">
              <a:effectLst>
                <a:outerShdw blurRad="38100" dist="38100" dir="2700000" algn="tl">
                  <a:srgbClr val="000000">
                    <a:alpha val="43137"/>
                  </a:srgbClr>
                </a:outerShdw>
              </a:effectLst>
              <a:latin typeface="+mn-lt"/>
              <a:cs typeface="+mn-cs"/>
            </a:endParaRPr>
          </a:p>
        </p:txBody>
      </p:sp>
      <p:pic>
        <p:nvPicPr>
          <p:cNvPr id="31" name="Picture 9">
            <a:hlinkClick r:id="rId3" action="ppaction://hlinksldjump"/>
          </p:cNvPr>
          <p:cNvPicPr>
            <a:picLocks noChangeAspect="1" noChangeArrowheads="1"/>
          </p:cNvPicPr>
          <p:nvPr/>
        </p:nvPicPr>
        <p:blipFill>
          <a:blip r:embed="rId4"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sp>
        <p:nvSpPr>
          <p:cNvPr id="32" name="TextBox 31"/>
          <p:cNvSpPr txBox="1"/>
          <p:nvPr/>
        </p:nvSpPr>
        <p:spPr>
          <a:xfrm>
            <a:off x="4989634" y="1863942"/>
            <a:ext cx="3813175" cy="369332"/>
          </a:xfrm>
          <a:prstGeom prst="rect">
            <a:avLst/>
          </a:prstGeom>
          <a:noFill/>
        </p:spPr>
        <p:txBody>
          <a:bodyPr wrap="square" rtlCol="0">
            <a:spAutoFit/>
          </a:bodyPr>
          <a:lstStyle/>
          <a:p>
            <a:pPr algn="ctr"/>
            <a:r>
              <a:rPr lang="en-US" b="1" dirty="0" smtClean="0">
                <a:latin typeface="+mj-lt"/>
              </a:rPr>
              <a:t>DESKRIPSI</a:t>
            </a:r>
            <a:endParaRPr lang="en-US" b="1" dirty="0">
              <a:latin typeface="+mj-lt"/>
            </a:endParaRPr>
          </a:p>
        </p:txBody>
      </p:sp>
      <p:sp>
        <p:nvSpPr>
          <p:cNvPr id="3" name="Up Arrow 2"/>
          <p:cNvSpPr/>
          <p:nvPr/>
        </p:nvSpPr>
        <p:spPr>
          <a:xfrm>
            <a:off x="4249500" y="2028765"/>
            <a:ext cx="627300" cy="4024538"/>
          </a:xfrm>
          <a:prstGeom prst="up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3" name="Picture 2" descr="Image result for KP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391400" y="1"/>
            <a:ext cx="1816399" cy="504458"/>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4468636" y="2514600"/>
            <a:ext cx="179564" cy="3139321"/>
          </a:xfrm>
          <a:prstGeom prst="rect">
            <a:avLst/>
          </a:prstGeom>
          <a:noFill/>
        </p:spPr>
        <p:txBody>
          <a:bodyPr wrap="square" rtlCol="0">
            <a:spAutoFit/>
          </a:bodyPr>
          <a:lstStyle/>
          <a:p>
            <a:pPr algn="ctr"/>
            <a:r>
              <a:rPr lang="en-SG" b="1" dirty="0" smtClean="0">
                <a:solidFill>
                  <a:srgbClr val="FF0000"/>
                </a:solidFill>
              </a:rPr>
              <a:t>PENINGKATAN</a:t>
            </a:r>
            <a:endParaRPr lang="en-SG" b="1" dirty="0">
              <a:solidFill>
                <a:srgbClr val="FF0000"/>
              </a:solidFill>
            </a:endParaRPr>
          </a:p>
        </p:txBody>
      </p:sp>
      <p:sp>
        <p:nvSpPr>
          <p:cNvPr id="23" name="Rectangle 20"/>
          <p:cNvSpPr>
            <a:spLocks noChangeArrowheads="1"/>
          </p:cNvSpPr>
          <p:nvPr/>
        </p:nvSpPr>
        <p:spPr bwMode="auto">
          <a:xfrm>
            <a:off x="1371600" y="6172200"/>
            <a:ext cx="6477000" cy="646331"/>
          </a:xfrm>
          <a:prstGeom prst="rect">
            <a:avLst/>
          </a:prstGeom>
          <a:solidFill>
            <a:srgbClr val="CCFFFF"/>
          </a:solidFill>
          <a:ln w="9525">
            <a:solidFill>
              <a:schemeClr val="tx1"/>
            </a:solidFill>
            <a:miter lim="800000"/>
            <a:headEnd/>
            <a:tailEnd/>
          </a:ln>
        </p:spPr>
        <p:txBody>
          <a:bodyPr wrap="square">
            <a:spAutoFit/>
          </a:bodyPr>
          <a:lstStyle/>
          <a:p>
            <a:pPr eaLnBrk="0" hangingPunct="0">
              <a:buClr>
                <a:srgbClr val="D7181F"/>
              </a:buClr>
            </a:pPr>
            <a:r>
              <a:rPr lang="ms-MY" altLang="en-US" b="1" dirty="0" smtClean="0">
                <a:solidFill>
                  <a:srgbClr val="000000"/>
                </a:solidFill>
                <a:latin typeface="Century Gothic" pitchFamily="34" charset="0"/>
              </a:rPr>
              <a:t>Aspek-aspek lain</a:t>
            </a:r>
            <a:endParaRPr lang="ms-MY" altLang="en-US" dirty="0">
              <a:solidFill>
                <a:srgbClr val="000000"/>
              </a:solidFill>
              <a:latin typeface="Century Gothic" pitchFamily="34" charset="0"/>
            </a:endParaRPr>
          </a:p>
          <a:p>
            <a:pPr eaLnBrk="0" hangingPunct="0">
              <a:buClr>
                <a:srgbClr val="D7181F"/>
              </a:buClr>
            </a:pPr>
            <a:r>
              <a:rPr lang="ms-MY" altLang="en-US" dirty="0">
                <a:solidFill>
                  <a:srgbClr val="000000"/>
                </a:solidFill>
                <a:latin typeface="Century Gothic" pitchFamily="34" charset="0"/>
              </a:rPr>
              <a:t>-    </a:t>
            </a:r>
            <a:r>
              <a:rPr lang="ms-MY" altLang="en-US" dirty="0" smtClean="0">
                <a:solidFill>
                  <a:srgbClr val="000000"/>
                </a:solidFill>
                <a:latin typeface="Century Gothic" pitchFamily="34" charset="0"/>
              </a:rPr>
              <a:t>Deskripsi-deskripsi lain</a:t>
            </a:r>
            <a:endParaRPr lang="ms-MY" altLang="en-US" dirty="0">
              <a:solidFill>
                <a:srgbClr val="000000"/>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ox(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blinds(horizontal)">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 calcmode="lin" valueType="num">
                                      <p:cBhvr additive="base">
                                        <p:cTn id="3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 calcmode="lin" valueType="num">
                                      <p:cBhvr additive="base">
                                        <p:cTn id="36"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a:xfrm>
            <a:off x="457200" y="274638"/>
            <a:ext cx="8229600" cy="706437"/>
          </a:xfrm>
        </p:spPr>
        <p:txBody>
          <a:bodyPr>
            <a:normAutofit fontScale="90000"/>
          </a:bodyPr>
          <a:lstStyle/>
          <a:p>
            <a:pPr eaLnBrk="1" hangingPunct="1"/>
            <a:r>
              <a:rPr lang="ms-MY" altLang="en-US" sz="2800" b="1" dirty="0" smtClean="0"/>
              <a:t>KUMPULAN</a:t>
            </a:r>
            <a:r>
              <a:rPr lang="ms-MY" altLang="en-US" sz="2800" b="1" dirty="0"/>
              <a:t> </a:t>
            </a:r>
            <a:r>
              <a:rPr lang="ms-MY" altLang="en-US" sz="2800" b="1" dirty="0" smtClean="0"/>
              <a:t>FASILITATOR </a:t>
            </a:r>
            <a:br>
              <a:rPr lang="ms-MY" altLang="en-US" sz="2800" b="1" dirty="0" smtClean="0"/>
            </a:br>
            <a:r>
              <a:rPr lang="ms-MY" altLang="en-US" sz="2800" b="1" dirty="0" smtClean="0"/>
              <a:t>GBK / KAUNSELOR</a:t>
            </a:r>
            <a:endParaRPr lang="en-MY" altLang="en-US" sz="2800" dirty="0" smtClean="0"/>
          </a:p>
        </p:txBody>
      </p:sp>
      <p:sp>
        <p:nvSpPr>
          <p:cNvPr id="16389" name="AutoShape 4"/>
          <p:cNvSpPr>
            <a:spLocks noChangeArrowheads="1"/>
          </p:cNvSpPr>
          <p:nvPr/>
        </p:nvSpPr>
        <p:spPr bwMode="gray">
          <a:xfrm>
            <a:off x="3068664" y="1791176"/>
            <a:ext cx="3379345" cy="701790"/>
          </a:xfrm>
          <a:prstGeom prst="roundRect">
            <a:avLst>
              <a:gd name="adj" fmla="val 16667"/>
            </a:avLst>
          </a:prstGeom>
          <a:noFill/>
          <a:ln w="12700" algn="ctr">
            <a:noFill/>
            <a:round/>
            <a:headEnd/>
            <a:tailEnd/>
          </a:ln>
        </p:spPr>
        <p:txBody>
          <a:bodyPr wrap="none" anchor="ctr"/>
          <a:lstStyle/>
          <a:p>
            <a:endParaRPr lang="en-MY" altLang="en-US">
              <a:latin typeface="Calibri" pitchFamily="34" charset="0"/>
            </a:endParaRPr>
          </a:p>
        </p:txBody>
      </p:sp>
      <p:sp>
        <p:nvSpPr>
          <p:cNvPr id="16391" name="AutoShape 2"/>
          <p:cNvSpPr>
            <a:spLocks noChangeArrowheads="1"/>
          </p:cNvSpPr>
          <p:nvPr/>
        </p:nvSpPr>
        <p:spPr bwMode="gray">
          <a:xfrm flipV="1">
            <a:off x="3429000" y="1295400"/>
            <a:ext cx="2171758" cy="1114134"/>
          </a:xfrm>
          <a:prstGeom prst="upArrow">
            <a:avLst>
              <a:gd name="adj1" fmla="val 66602"/>
              <a:gd name="adj2" fmla="val 48259"/>
            </a:avLst>
          </a:prstGeom>
          <a:gradFill rotWithShape="1">
            <a:gsLst>
              <a:gs pos="0">
                <a:srgbClr val="336699"/>
              </a:gs>
              <a:gs pos="100000">
                <a:srgbClr val="FFFFFF">
                  <a:alpha val="0"/>
                </a:srgbClr>
              </a:gs>
            </a:gsLst>
            <a:lin ang="5400000" scaled="1"/>
          </a:gradFill>
          <a:ln w="9525">
            <a:noFill/>
            <a:miter lim="800000"/>
            <a:headEnd/>
            <a:tailEnd/>
          </a:ln>
        </p:spPr>
        <p:txBody>
          <a:bodyPr vert="eaVert" wrap="none" anchor="ctr"/>
          <a:lstStyle/>
          <a:p>
            <a:endParaRPr lang="en-MY" altLang="en-US">
              <a:latin typeface="Calibri" pitchFamily="34" charset="0"/>
            </a:endParaRPr>
          </a:p>
        </p:txBody>
      </p:sp>
      <p:sp>
        <p:nvSpPr>
          <p:cNvPr id="16392" name="Text Box 19"/>
          <p:cNvSpPr txBox="1">
            <a:spLocks noChangeArrowheads="1"/>
          </p:cNvSpPr>
          <p:nvPr/>
        </p:nvSpPr>
        <p:spPr bwMode="white">
          <a:xfrm>
            <a:off x="670141" y="2717908"/>
            <a:ext cx="1750536" cy="369289"/>
          </a:xfrm>
          <a:prstGeom prst="rect">
            <a:avLst/>
          </a:prstGeom>
          <a:noFill/>
          <a:ln w="9525">
            <a:noFill/>
            <a:miter lim="800000"/>
            <a:headEnd/>
            <a:tailEnd/>
          </a:ln>
        </p:spPr>
        <p:txBody>
          <a:bodyPr>
            <a:spAutoFit/>
          </a:bodyPr>
          <a:lstStyle/>
          <a:p>
            <a:pPr algn="ctr">
              <a:spcBef>
                <a:spcPct val="50000"/>
              </a:spcBef>
            </a:pPr>
            <a:r>
              <a:rPr lang="ms-MY" altLang="en-US">
                <a:solidFill>
                  <a:schemeClr val="bg1"/>
                </a:solidFill>
                <a:latin typeface="Century Gothic" pitchFamily="34" charset="0"/>
              </a:rPr>
              <a:t>Pengetahuan </a:t>
            </a:r>
            <a:endParaRPr lang="en-MY" altLang="en-US">
              <a:solidFill>
                <a:schemeClr val="bg1"/>
              </a:solidFill>
              <a:latin typeface="Century Gothic" pitchFamily="34" charset="0"/>
              <a:ea typeface="Calibri" pitchFamily="34" charset="0"/>
              <a:cs typeface="Times New Roman" pitchFamily="18" charset="0"/>
            </a:endParaRPr>
          </a:p>
        </p:txBody>
      </p:sp>
      <p:sp>
        <p:nvSpPr>
          <p:cNvPr id="16393" name="Rectangle 20"/>
          <p:cNvSpPr>
            <a:spLocks noChangeArrowheads="1"/>
          </p:cNvSpPr>
          <p:nvPr/>
        </p:nvSpPr>
        <p:spPr bwMode="auto">
          <a:xfrm>
            <a:off x="4571999" y="2514600"/>
            <a:ext cx="3959923" cy="923330"/>
          </a:xfrm>
          <a:prstGeom prst="rect">
            <a:avLst/>
          </a:prstGeom>
          <a:solidFill>
            <a:srgbClr val="CCECFF"/>
          </a:solidFill>
          <a:ln w="9525">
            <a:solidFill>
              <a:schemeClr val="tx1"/>
            </a:solidFill>
            <a:miter lim="800000"/>
            <a:headEnd/>
            <a:tailEnd/>
          </a:ln>
        </p:spPr>
        <p:txBody>
          <a:bodyPr>
            <a:spAutoFit/>
          </a:bodyPr>
          <a:lstStyle/>
          <a:p>
            <a:pPr eaLnBrk="0" hangingPunct="0">
              <a:buClr>
                <a:srgbClr val="D7181F"/>
              </a:buClr>
            </a:pPr>
            <a:r>
              <a:rPr lang="ms-MY" altLang="en-US" b="1" dirty="0">
                <a:solidFill>
                  <a:srgbClr val="000000"/>
                </a:solidFill>
                <a:latin typeface="Century Gothic" pitchFamily="34" charset="0"/>
              </a:rPr>
              <a:t>Aspek Pengurusan Kes </a:t>
            </a:r>
            <a:endParaRPr lang="ms-MY" altLang="en-US" dirty="0">
              <a:solidFill>
                <a:srgbClr val="000000"/>
              </a:solidFill>
              <a:latin typeface="Century Gothic" pitchFamily="34" charset="0"/>
            </a:endParaRPr>
          </a:p>
          <a:p>
            <a:pPr eaLnBrk="0" hangingPunct="0">
              <a:buClr>
                <a:srgbClr val="D7181F"/>
              </a:buClr>
            </a:pPr>
            <a:r>
              <a:rPr lang="ms-MY" altLang="en-US" dirty="0" smtClean="0">
                <a:solidFill>
                  <a:srgbClr val="000000"/>
                </a:solidFill>
                <a:latin typeface="Century Gothic" pitchFamily="34" charset="0"/>
              </a:rPr>
              <a:t>Deskripsi    </a:t>
            </a:r>
          </a:p>
          <a:p>
            <a:pPr eaLnBrk="0" hangingPunct="0">
              <a:buClr>
                <a:srgbClr val="D7181F"/>
              </a:buClr>
            </a:pPr>
            <a:r>
              <a:rPr lang="ms-MY" altLang="en-US" dirty="0" smtClean="0">
                <a:solidFill>
                  <a:srgbClr val="000000"/>
                </a:solidFill>
                <a:latin typeface="Century Gothic" pitchFamily="34" charset="0"/>
              </a:rPr>
              <a:t>-  Penurunan  </a:t>
            </a:r>
            <a:r>
              <a:rPr lang="ms-MY" altLang="en-US" dirty="0">
                <a:solidFill>
                  <a:srgbClr val="000000"/>
                </a:solidFill>
                <a:latin typeface="Century Gothic" pitchFamily="34" charset="0"/>
              </a:rPr>
              <a:t>kes disiplin </a:t>
            </a:r>
            <a:r>
              <a:rPr lang="ms-MY" altLang="en-US" dirty="0" smtClean="0">
                <a:solidFill>
                  <a:srgbClr val="000000"/>
                </a:solidFill>
                <a:latin typeface="Century Gothic" pitchFamily="34" charset="0"/>
              </a:rPr>
              <a:t>klien</a:t>
            </a:r>
            <a:endParaRPr lang="ms-MY" altLang="en-US" dirty="0">
              <a:solidFill>
                <a:srgbClr val="000000"/>
              </a:solidFill>
              <a:latin typeface="Century Gothic" pitchFamily="34" charset="0"/>
            </a:endParaRPr>
          </a:p>
        </p:txBody>
      </p:sp>
      <p:sp>
        <p:nvSpPr>
          <p:cNvPr id="16394" name="Rectangle 20"/>
          <p:cNvSpPr>
            <a:spLocks noChangeArrowheads="1"/>
          </p:cNvSpPr>
          <p:nvPr/>
        </p:nvSpPr>
        <p:spPr bwMode="auto">
          <a:xfrm>
            <a:off x="620712" y="2514600"/>
            <a:ext cx="3815925" cy="1477328"/>
          </a:xfrm>
          <a:prstGeom prst="rect">
            <a:avLst/>
          </a:prstGeom>
          <a:solidFill>
            <a:srgbClr val="FF99FF"/>
          </a:solidFill>
          <a:ln w="9525">
            <a:solidFill>
              <a:schemeClr val="tx1"/>
            </a:solidFill>
            <a:miter lim="800000"/>
            <a:headEnd/>
            <a:tailEnd/>
          </a:ln>
        </p:spPr>
        <p:txBody>
          <a:bodyPr>
            <a:spAutoFit/>
          </a:bodyPr>
          <a:lstStyle/>
          <a:p>
            <a:pPr eaLnBrk="0" hangingPunct="0">
              <a:buClr>
                <a:srgbClr val="D7181F"/>
              </a:buClr>
            </a:pPr>
            <a:r>
              <a:rPr lang="ms-MY" altLang="en-US" b="1" dirty="0" smtClean="0">
                <a:solidFill>
                  <a:srgbClr val="000000"/>
                </a:solidFill>
                <a:latin typeface="Century Gothic" pitchFamily="34" charset="0"/>
              </a:rPr>
              <a:t>Aspek Pengetahuan</a:t>
            </a:r>
            <a:r>
              <a:rPr lang="ms-MY" altLang="en-US" dirty="0" smtClean="0">
                <a:solidFill>
                  <a:srgbClr val="000000"/>
                </a:solidFill>
                <a:latin typeface="Century Gothic" pitchFamily="34" charset="0"/>
              </a:rPr>
              <a:t>  </a:t>
            </a:r>
            <a:endParaRPr lang="ms-MY" altLang="en-US" dirty="0">
              <a:solidFill>
                <a:srgbClr val="000000"/>
              </a:solidFill>
              <a:latin typeface="Century Gothic" pitchFamily="34" charset="0"/>
            </a:endParaRPr>
          </a:p>
          <a:p>
            <a:pPr eaLnBrk="0" hangingPunct="0">
              <a:buClr>
                <a:srgbClr val="D7181F"/>
              </a:buClr>
            </a:pPr>
            <a:r>
              <a:rPr lang="ms-MY" altLang="en-US" dirty="0" smtClean="0">
                <a:solidFill>
                  <a:srgbClr val="000000"/>
                </a:solidFill>
                <a:latin typeface="Century Gothic" pitchFamily="34" charset="0"/>
              </a:rPr>
              <a:t>Deskripsi  </a:t>
            </a:r>
          </a:p>
          <a:p>
            <a:pPr eaLnBrk="0" hangingPunct="0">
              <a:buClr>
                <a:srgbClr val="D7181F"/>
              </a:buClr>
            </a:pPr>
            <a:r>
              <a:rPr lang="ms-MY" altLang="en-US" dirty="0" smtClean="0">
                <a:solidFill>
                  <a:srgbClr val="000000"/>
                </a:solidFill>
                <a:latin typeface="Century Gothic" pitchFamily="34" charset="0"/>
              </a:rPr>
              <a:t>-    Peningkatan </a:t>
            </a:r>
            <a:r>
              <a:rPr lang="ms-MY" altLang="en-US" dirty="0">
                <a:solidFill>
                  <a:srgbClr val="000000"/>
                </a:solidFill>
                <a:latin typeface="Century Gothic" pitchFamily="34" charset="0"/>
              </a:rPr>
              <a:t>pengetahuan   </a:t>
            </a:r>
          </a:p>
          <a:p>
            <a:pPr eaLnBrk="0" hangingPunct="0">
              <a:buClr>
                <a:srgbClr val="D7181F"/>
              </a:buClr>
            </a:pPr>
            <a:r>
              <a:rPr lang="ms-MY" altLang="en-US" dirty="0">
                <a:solidFill>
                  <a:srgbClr val="000000"/>
                </a:solidFill>
                <a:latin typeface="Century Gothic" pitchFamily="34" charset="0"/>
              </a:rPr>
              <a:t>     klien dalam membuat </a:t>
            </a:r>
          </a:p>
          <a:p>
            <a:pPr eaLnBrk="0" hangingPunct="0">
              <a:buClr>
                <a:srgbClr val="D7181F"/>
              </a:buClr>
            </a:pPr>
            <a:r>
              <a:rPr lang="ms-MY" altLang="en-US" dirty="0">
                <a:solidFill>
                  <a:srgbClr val="000000"/>
                </a:solidFill>
                <a:latin typeface="Century Gothic" pitchFamily="34" charset="0"/>
              </a:rPr>
              <a:t>     keputusan pemilihan </a:t>
            </a:r>
            <a:r>
              <a:rPr lang="ms-MY" altLang="en-US" dirty="0" smtClean="0">
                <a:solidFill>
                  <a:srgbClr val="000000"/>
                </a:solidFill>
                <a:latin typeface="Century Gothic" pitchFamily="34" charset="0"/>
              </a:rPr>
              <a:t>kerjaya</a:t>
            </a:r>
            <a:endParaRPr lang="ms-MY" altLang="en-US" dirty="0">
              <a:solidFill>
                <a:srgbClr val="000000"/>
              </a:solidFill>
              <a:latin typeface="Century Gothic" pitchFamily="34" charset="0"/>
            </a:endParaRPr>
          </a:p>
        </p:txBody>
      </p:sp>
      <p:sp>
        <p:nvSpPr>
          <p:cNvPr id="23" name="Rectangle 22"/>
          <p:cNvSpPr>
            <a:spLocks noChangeArrowheads="1"/>
          </p:cNvSpPr>
          <p:nvPr/>
        </p:nvSpPr>
        <p:spPr bwMode="auto">
          <a:xfrm>
            <a:off x="4597071" y="3510575"/>
            <a:ext cx="4006850" cy="2599173"/>
          </a:xfrm>
          <a:prstGeom prst="rect">
            <a:avLst/>
          </a:prstGeom>
          <a:solidFill>
            <a:srgbClr val="99CCFF"/>
          </a:solidFill>
          <a:ln>
            <a:solidFill>
              <a:schemeClr val="tx1"/>
            </a:solidFill>
          </a:ln>
          <a:effectLst/>
          <a:extLst/>
        </p:spPr>
        <p:txBody>
          <a:bodyPr>
            <a:spAutoFit/>
          </a:bodyPr>
          <a:lstStyle/>
          <a:p>
            <a:pPr eaLnBrk="0" fontAlgn="auto" hangingPunct="0">
              <a:spcBef>
                <a:spcPts val="0"/>
              </a:spcBef>
              <a:spcAft>
                <a:spcPts val="0"/>
              </a:spcAft>
              <a:buClr>
                <a:srgbClr val="D7181F"/>
              </a:buClr>
              <a:defRPr/>
            </a:pPr>
            <a:r>
              <a:rPr lang="ms-MY" altLang="en-US" b="1" dirty="0">
                <a:solidFill>
                  <a:srgbClr val="000000"/>
                </a:solidFill>
                <a:latin typeface="Century Gothic" pitchFamily="34" charset="0"/>
              </a:rPr>
              <a:t>Aspek </a:t>
            </a:r>
            <a:r>
              <a:rPr lang="ms-MY" b="1" dirty="0" smtClean="0">
                <a:solidFill>
                  <a:sysClr val="windowText" lastClr="000000"/>
                </a:solidFill>
                <a:latin typeface="Century Gothic" panose="020B0502020202020204" pitchFamily="34" charset="0"/>
                <a:cs typeface="+mn-cs"/>
              </a:rPr>
              <a:t>Kesedaran </a:t>
            </a:r>
            <a:endParaRPr lang="ms-MY" dirty="0">
              <a:solidFill>
                <a:sysClr val="windowText" lastClr="000000"/>
              </a:solidFill>
              <a:latin typeface="Century Gothic" panose="020B0502020202020204" pitchFamily="34" charset="0"/>
              <a:cs typeface="+mn-cs"/>
            </a:endParaRPr>
          </a:p>
          <a:p>
            <a:pPr marL="342900" indent="-342900">
              <a:lnSpc>
                <a:spcPct val="115000"/>
              </a:lnSpc>
              <a:defRPr/>
            </a:pPr>
            <a:r>
              <a:rPr lang="ms-MY" altLang="en-US" dirty="0" smtClean="0">
                <a:solidFill>
                  <a:srgbClr val="000000"/>
                </a:solidFill>
                <a:latin typeface="Century Gothic" pitchFamily="34" charset="0"/>
              </a:rPr>
              <a:t>Deskripsi  </a:t>
            </a:r>
            <a:endParaRPr lang="ms-MY" dirty="0" smtClean="0">
              <a:solidFill>
                <a:sysClr val="windowText" lastClr="000000"/>
              </a:solidFill>
              <a:latin typeface="Century Gothic" panose="020B0502020202020204" pitchFamily="34" charset="0"/>
            </a:endParaRPr>
          </a:p>
          <a:p>
            <a:pPr marL="342900" indent="-342900" fontAlgn="auto">
              <a:lnSpc>
                <a:spcPct val="115000"/>
              </a:lnSpc>
              <a:spcBef>
                <a:spcPts val="0"/>
              </a:spcBef>
              <a:spcAft>
                <a:spcPts val="0"/>
              </a:spcAft>
              <a:buFont typeface="Century Gothic"/>
              <a:buChar char="-"/>
              <a:defRPr/>
            </a:pPr>
            <a:r>
              <a:rPr lang="ms-MY" dirty="0" smtClean="0">
                <a:solidFill>
                  <a:sysClr val="windowText" lastClr="000000"/>
                </a:solidFill>
                <a:latin typeface="Century Gothic" panose="020B0502020202020204" pitchFamily="34" charset="0"/>
                <a:cs typeface="+mn-cs"/>
              </a:rPr>
              <a:t>Peningkatan </a:t>
            </a:r>
            <a:r>
              <a:rPr lang="ms-MY" dirty="0">
                <a:solidFill>
                  <a:sysClr val="windowText" lastClr="000000"/>
                </a:solidFill>
                <a:latin typeface="Century Gothic" panose="020B0502020202020204" pitchFamily="34" charset="0"/>
                <a:cs typeface="+mn-cs"/>
              </a:rPr>
              <a:t>kesedaran klien </a:t>
            </a:r>
          </a:p>
          <a:p>
            <a:pPr marL="342900" indent="-342900" fontAlgn="auto">
              <a:lnSpc>
                <a:spcPct val="115000"/>
              </a:lnSpc>
              <a:spcBef>
                <a:spcPts val="0"/>
              </a:spcBef>
              <a:spcAft>
                <a:spcPts val="0"/>
              </a:spcAft>
              <a:buFont typeface="Century Gothic"/>
              <a:buChar char="-"/>
              <a:defRPr/>
            </a:pPr>
            <a:r>
              <a:rPr lang="ms-MY" dirty="0" smtClean="0">
                <a:solidFill>
                  <a:sysClr val="windowText" lastClr="000000"/>
                </a:solidFill>
                <a:latin typeface="Century Gothic" panose="020B0502020202020204" pitchFamily="34" charset="0"/>
                <a:cs typeface="+mn-cs"/>
              </a:rPr>
              <a:t>Peningkatan </a:t>
            </a:r>
            <a:r>
              <a:rPr lang="ms-MY" dirty="0">
                <a:solidFill>
                  <a:sysClr val="windowText" lastClr="000000"/>
                </a:solidFill>
                <a:latin typeface="Century Gothic" panose="020B0502020202020204" pitchFamily="34" charset="0"/>
                <a:cs typeface="+mn-cs"/>
              </a:rPr>
              <a:t>kesedaran klien dalam kekemasan diri</a:t>
            </a:r>
            <a:endParaRPr lang="en-MY" dirty="0">
              <a:solidFill>
                <a:sysClr val="windowText" lastClr="000000"/>
              </a:solidFill>
              <a:latin typeface="Century Gothic" panose="020B0502020202020204" pitchFamily="34" charset="0"/>
              <a:cs typeface="+mn-cs"/>
            </a:endParaRPr>
          </a:p>
          <a:p>
            <a:pPr marL="342900" indent="-342900" fontAlgn="auto">
              <a:lnSpc>
                <a:spcPct val="115000"/>
              </a:lnSpc>
              <a:spcBef>
                <a:spcPts val="0"/>
              </a:spcBef>
              <a:spcAft>
                <a:spcPts val="0"/>
              </a:spcAft>
              <a:buFont typeface="Century Gothic"/>
              <a:buChar char="-"/>
              <a:defRPr/>
            </a:pPr>
            <a:r>
              <a:rPr lang="ms-MY" dirty="0">
                <a:solidFill>
                  <a:sysClr val="windowText" lastClr="000000"/>
                </a:solidFill>
                <a:latin typeface="Century Gothic" panose="020B0502020202020204" pitchFamily="34" charset="0"/>
                <a:cs typeface="+mn-cs"/>
              </a:rPr>
              <a:t>Peningkatan kesedaran klien dalam memotivasi diri</a:t>
            </a:r>
          </a:p>
          <a:p>
            <a:pPr marL="342900" indent="-342900" fontAlgn="auto">
              <a:lnSpc>
                <a:spcPct val="115000"/>
              </a:lnSpc>
              <a:spcBef>
                <a:spcPts val="0"/>
              </a:spcBef>
              <a:spcAft>
                <a:spcPts val="0"/>
              </a:spcAft>
              <a:buFont typeface="Century Gothic"/>
              <a:buChar char="-"/>
              <a:defRPr/>
            </a:pPr>
            <a:r>
              <a:rPr lang="ms-MY" dirty="0">
                <a:solidFill>
                  <a:sysClr val="windowText" lastClr="000000"/>
                </a:solidFill>
                <a:latin typeface="Century Gothic" panose="020B0502020202020204" pitchFamily="34" charset="0"/>
                <a:cs typeface="+mn-cs"/>
              </a:rPr>
              <a:t>Menangani pengurusan emosi </a:t>
            </a:r>
            <a:endParaRPr lang="en-MY" dirty="0">
              <a:solidFill>
                <a:sysClr val="windowText" lastClr="000000"/>
              </a:solidFill>
              <a:latin typeface="Century Gothic" panose="020B0502020202020204" pitchFamily="34" charset="0"/>
              <a:cs typeface="+mn-cs"/>
            </a:endParaRPr>
          </a:p>
        </p:txBody>
      </p:sp>
      <p:sp>
        <p:nvSpPr>
          <p:cNvPr id="24" name="Rectangle 23"/>
          <p:cNvSpPr>
            <a:spLocks noChangeArrowheads="1"/>
          </p:cNvSpPr>
          <p:nvPr/>
        </p:nvSpPr>
        <p:spPr bwMode="auto">
          <a:xfrm>
            <a:off x="620712" y="4086837"/>
            <a:ext cx="3816350" cy="2003625"/>
          </a:xfrm>
          <a:prstGeom prst="rect">
            <a:avLst/>
          </a:prstGeom>
          <a:solidFill>
            <a:srgbClr val="FFFF00"/>
          </a:solidFill>
          <a:ln>
            <a:solidFill>
              <a:schemeClr val="tx1"/>
            </a:solidFill>
          </a:ln>
          <a:effectLst/>
          <a:extLst/>
        </p:spPr>
        <p:txBody>
          <a:bodyPr>
            <a:spAutoFit/>
          </a:bodyPr>
          <a:lstStyle/>
          <a:p>
            <a:pPr fontAlgn="auto">
              <a:lnSpc>
                <a:spcPct val="115000"/>
              </a:lnSpc>
              <a:spcBef>
                <a:spcPts val="0"/>
              </a:spcBef>
              <a:spcAft>
                <a:spcPts val="0"/>
              </a:spcAft>
              <a:defRPr/>
            </a:pPr>
            <a:r>
              <a:rPr lang="ms-MY" altLang="en-US" b="1" dirty="0">
                <a:solidFill>
                  <a:srgbClr val="000000"/>
                </a:solidFill>
                <a:latin typeface="Century Gothic" pitchFamily="34" charset="0"/>
              </a:rPr>
              <a:t>Aspek </a:t>
            </a:r>
            <a:r>
              <a:rPr lang="ms-MY" b="1" dirty="0" smtClean="0">
                <a:solidFill>
                  <a:sysClr val="windowText" lastClr="000000"/>
                </a:solidFill>
                <a:latin typeface="Century Gothic" panose="020B0502020202020204" pitchFamily="34" charset="0"/>
                <a:cs typeface="+mn-cs"/>
              </a:rPr>
              <a:t>Sahsiah </a:t>
            </a:r>
            <a:r>
              <a:rPr lang="ms-MY" b="1" dirty="0">
                <a:solidFill>
                  <a:sysClr val="windowText" lastClr="000000"/>
                </a:solidFill>
                <a:latin typeface="Century Gothic" panose="020B0502020202020204" pitchFamily="34" charset="0"/>
                <a:cs typeface="+mn-cs"/>
              </a:rPr>
              <a:t>dan etika</a:t>
            </a:r>
            <a:endParaRPr lang="en-MY" b="1" dirty="0">
              <a:solidFill>
                <a:sysClr val="windowText" lastClr="000000"/>
              </a:solidFill>
              <a:latin typeface="Century Gothic" panose="020B0502020202020204" pitchFamily="34" charset="0"/>
              <a:ea typeface="Calibri"/>
              <a:cs typeface="Times New Roman"/>
            </a:endParaRPr>
          </a:p>
          <a:p>
            <a:pPr marL="342900" indent="-342900">
              <a:lnSpc>
                <a:spcPct val="115000"/>
              </a:lnSpc>
              <a:defRPr/>
            </a:pPr>
            <a:r>
              <a:rPr lang="ms-MY" altLang="en-US" dirty="0" smtClean="0">
                <a:solidFill>
                  <a:srgbClr val="000000"/>
                </a:solidFill>
                <a:latin typeface="Century Gothic" pitchFamily="34" charset="0"/>
              </a:rPr>
              <a:t>Deskripsi </a:t>
            </a:r>
          </a:p>
          <a:p>
            <a:pPr marL="342900" indent="-342900" fontAlgn="auto">
              <a:lnSpc>
                <a:spcPct val="115000"/>
              </a:lnSpc>
              <a:spcBef>
                <a:spcPts val="0"/>
              </a:spcBef>
              <a:spcAft>
                <a:spcPts val="0"/>
              </a:spcAft>
              <a:buFont typeface="Century Gothic"/>
              <a:buChar char="-"/>
              <a:defRPr/>
            </a:pPr>
            <a:r>
              <a:rPr lang="ms-MY" dirty="0" smtClean="0">
                <a:solidFill>
                  <a:sysClr val="windowText" lastClr="000000"/>
                </a:solidFill>
                <a:latin typeface="Century Gothic" panose="020B0502020202020204" pitchFamily="34" charset="0"/>
                <a:cs typeface="+mn-cs"/>
              </a:rPr>
              <a:t>Peningkatan </a:t>
            </a:r>
            <a:r>
              <a:rPr lang="ms-MY" dirty="0">
                <a:solidFill>
                  <a:sysClr val="windowText" lastClr="000000"/>
                </a:solidFill>
                <a:latin typeface="Century Gothic" panose="020B0502020202020204" pitchFamily="34" charset="0"/>
                <a:cs typeface="+mn-cs"/>
              </a:rPr>
              <a:t>usaha klien dalam menepati masa</a:t>
            </a:r>
            <a:endParaRPr lang="en-MY" dirty="0">
              <a:solidFill>
                <a:sysClr val="windowText" lastClr="000000"/>
              </a:solidFill>
              <a:latin typeface="Century Gothic" panose="020B0502020202020204" pitchFamily="34" charset="0"/>
              <a:cs typeface="+mn-cs"/>
            </a:endParaRPr>
          </a:p>
          <a:p>
            <a:pPr marL="342900" indent="-342900" fontAlgn="auto">
              <a:lnSpc>
                <a:spcPct val="115000"/>
              </a:lnSpc>
              <a:spcBef>
                <a:spcPts val="0"/>
              </a:spcBef>
              <a:spcAft>
                <a:spcPts val="0"/>
              </a:spcAft>
              <a:buFont typeface="Century Gothic"/>
              <a:buChar char="-"/>
              <a:defRPr/>
            </a:pPr>
            <a:r>
              <a:rPr lang="ms-MY" dirty="0">
                <a:solidFill>
                  <a:sysClr val="windowText" lastClr="000000"/>
                </a:solidFill>
                <a:latin typeface="Century Gothic" panose="020B0502020202020204" pitchFamily="34" charset="0"/>
                <a:cs typeface="+mn-cs"/>
              </a:rPr>
              <a:t>Peningkatan sahsiah klien dalam berbudi </a:t>
            </a:r>
            <a:r>
              <a:rPr lang="ms-MY" dirty="0" smtClean="0">
                <a:solidFill>
                  <a:sysClr val="windowText" lastClr="000000"/>
                </a:solidFill>
                <a:latin typeface="Century Gothic" panose="020B0502020202020204" pitchFamily="34" charset="0"/>
                <a:cs typeface="+mn-cs"/>
              </a:rPr>
              <a:t>bahasa</a:t>
            </a:r>
            <a:endParaRPr lang="en-MY" dirty="0">
              <a:solidFill>
                <a:sysClr val="windowText" lastClr="000000"/>
              </a:solidFill>
              <a:latin typeface="Century Gothic" panose="020B0502020202020204" pitchFamily="34" charset="0"/>
              <a:ea typeface="Calibri"/>
              <a:cs typeface="Times New Roman"/>
            </a:endParaRPr>
          </a:p>
        </p:txBody>
      </p:sp>
      <p:sp>
        <p:nvSpPr>
          <p:cNvPr id="14" name="Rectangle 20"/>
          <p:cNvSpPr>
            <a:spLocks noChangeArrowheads="1"/>
          </p:cNvSpPr>
          <p:nvPr/>
        </p:nvSpPr>
        <p:spPr bwMode="auto">
          <a:xfrm>
            <a:off x="1371600" y="6172200"/>
            <a:ext cx="6477000" cy="646331"/>
          </a:xfrm>
          <a:prstGeom prst="rect">
            <a:avLst/>
          </a:prstGeom>
          <a:solidFill>
            <a:srgbClr val="CCFFFF"/>
          </a:solidFill>
          <a:ln w="9525">
            <a:solidFill>
              <a:schemeClr val="tx1"/>
            </a:solidFill>
            <a:miter lim="800000"/>
            <a:headEnd/>
            <a:tailEnd/>
          </a:ln>
        </p:spPr>
        <p:txBody>
          <a:bodyPr wrap="square">
            <a:spAutoFit/>
          </a:bodyPr>
          <a:lstStyle/>
          <a:p>
            <a:pPr eaLnBrk="0" hangingPunct="0">
              <a:buClr>
                <a:srgbClr val="D7181F"/>
              </a:buClr>
            </a:pPr>
            <a:r>
              <a:rPr lang="ms-MY" altLang="en-US" b="1" dirty="0" smtClean="0">
                <a:solidFill>
                  <a:srgbClr val="000000"/>
                </a:solidFill>
                <a:latin typeface="Century Gothic" pitchFamily="34" charset="0"/>
              </a:rPr>
              <a:t>Aspek-aspek lain</a:t>
            </a:r>
            <a:endParaRPr lang="ms-MY" altLang="en-US" dirty="0">
              <a:solidFill>
                <a:srgbClr val="000000"/>
              </a:solidFill>
              <a:latin typeface="Century Gothic" pitchFamily="34" charset="0"/>
            </a:endParaRPr>
          </a:p>
          <a:p>
            <a:pPr eaLnBrk="0" hangingPunct="0">
              <a:buClr>
                <a:srgbClr val="D7181F"/>
              </a:buClr>
            </a:pPr>
            <a:r>
              <a:rPr lang="ms-MY" altLang="en-US" dirty="0">
                <a:solidFill>
                  <a:srgbClr val="000000"/>
                </a:solidFill>
                <a:latin typeface="Century Gothic" pitchFamily="34" charset="0"/>
              </a:rPr>
              <a:t>-    </a:t>
            </a:r>
            <a:r>
              <a:rPr lang="ms-MY" altLang="en-US" dirty="0" smtClean="0">
                <a:solidFill>
                  <a:srgbClr val="000000"/>
                </a:solidFill>
                <a:latin typeface="Century Gothic" pitchFamily="34" charset="0"/>
              </a:rPr>
              <a:t>Deskripsi-deskripsi lain</a:t>
            </a:r>
            <a:endParaRPr lang="ms-MY" altLang="en-US" dirty="0">
              <a:solidFill>
                <a:srgbClr val="000000"/>
              </a:solidFill>
              <a:latin typeface="Century Gothic" pitchFamily="34" charset="0"/>
            </a:endParaRPr>
          </a:p>
        </p:txBody>
      </p:sp>
      <p:pic>
        <p:nvPicPr>
          <p:cNvPr id="13" name="Picture 9">
            <a:hlinkClick r:id="rId3" action="ppaction://hlinksldjump"/>
          </p:cNvPr>
          <p:cNvPicPr>
            <a:picLocks noChangeAspect="1" noChangeArrowheads="1"/>
          </p:cNvPicPr>
          <p:nvPr/>
        </p:nvPicPr>
        <p:blipFill>
          <a:blip r:embed="rId4"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pic>
        <p:nvPicPr>
          <p:cNvPr id="15" name="Picture 2" descr="Image result for KP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58000" y="1"/>
            <a:ext cx="2349799" cy="652596"/>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94">
                                            <p:txEl>
                                              <p:pRg st="0" end="0"/>
                                            </p:txEl>
                                          </p:spTgt>
                                        </p:tgtEl>
                                        <p:attrNameLst>
                                          <p:attrName>style.visibility</p:attrName>
                                        </p:attrNameLst>
                                      </p:cBhvr>
                                      <p:to>
                                        <p:strVal val="visible"/>
                                      </p:to>
                                    </p:set>
                                    <p:animEffect transition="in" filter="blinds(horizontal)">
                                      <p:cBhvr>
                                        <p:cTn id="7" dur="500"/>
                                        <p:tgtEl>
                                          <p:spTgt spid="16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3">
                                            <p:txEl>
                                              <p:pRg st="0" end="0"/>
                                            </p:txEl>
                                          </p:spTgt>
                                        </p:tgtEl>
                                        <p:attrNameLst>
                                          <p:attrName>style.visibility</p:attrName>
                                        </p:attrNameLst>
                                      </p:cBhvr>
                                      <p:to>
                                        <p:strVal val="visible"/>
                                      </p:to>
                                    </p:set>
                                    <p:animEffect transition="in" filter="blinds(horizontal)">
                                      <p:cBhvr>
                                        <p:cTn id="12" dur="500"/>
                                        <p:tgtEl>
                                          <p:spTgt spid="163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blinds(horizont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blinds(horizontal)">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linds(horizontal)">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394">
                                            <p:txEl>
                                              <p:pRg st="1" end="1"/>
                                            </p:txEl>
                                          </p:spTgt>
                                        </p:tgtEl>
                                        <p:attrNameLst>
                                          <p:attrName>style.visibility</p:attrName>
                                        </p:attrNameLst>
                                      </p:cBhvr>
                                      <p:to>
                                        <p:strVal val="visible"/>
                                      </p:to>
                                    </p:set>
                                    <p:anim calcmode="lin" valueType="num">
                                      <p:cBhvr additive="base">
                                        <p:cTn id="32" dur="500" fill="hold"/>
                                        <p:tgtEl>
                                          <p:spTgt spid="1639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3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6394">
                                            <p:txEl>
                                              <p:pRg st="2" end="2"/>
                                            </p:txEl>
                                          </p:spTgt>
                                        </p:tgtEl>
                                        <p:attrNameLst>
                                          <p:attrName>style.visibility</p:attrName>
                                        </p:attrNameLst>
                                      </p:cBhvr>
                                      <p:to>
                                        <p:strVal val="visible"/>
                                      </p:to>
                                    </p:set>
                                    <p:anim calcmode="lin" valueType="num">
                                      <p:cBhvr additive="base">
                                        <p:cTn id="38" dur="500" fill="hold"/>
                                        <p:tgtEl>
                                          <p:spTgt spid="16394">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394">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6394">
                                            <p:txEl>
                                              <p:pRg st="3" end="3"/>
                                            </p:txEl>
                                          </p:spTgt>
                                        </p:tgtEl>
                                        <p:attrNameLst>
                                          <p:attrName>style.visibility</p:attrName>
                                        </p:attrNameLst>
                                      </p:cBhvr>
                                      <p:to>
                                        <p:strVal val="visible"/>
                                      </p:to>
                                    </p:set>
                                    <p:anim calcmode="lin" valueType="num">
                                      <p:cBhvr additive="base">
                                        <p:cTn id="42" dur="500" fill="hold"/>
                                        <p:tgtEl>
                                          <p:spTgt spid="1639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394">
                                            <p:txEl>
                                              <p:pRg st="3" end="3"/>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6394">
                                            <p:txEl>
                                              <p:pRg st="4" end="4"/>
                                            </p:txEl>
                                          </p:spTgt>
                                        </p:tgtEl>
                                        <p:attrNameLst>
                                          <p:attrName>style.visibility</p:attrName>
                                        </p:attrNameLst>
                                      </p:cBhvr>
                                      <p:to>
                                        <p:strVal val="visible"/>
                                      </p:to>
                                    </p:set>
                                    <p:anim calcmode="lin" valueType="num">
                                      <p:cBhvr additive="base">
                                        <p:cTn id="46" dur="500" fill="hold"/>
                                        <p:tgtEl>
                                          <p:spTgt spid="16394">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63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393">
                                            <p:txEl>
                                              <p:pRg st="1" end="1"/>
                                            </p:txEl>
                                          </p:spTgt>
                                        </p:tgtEl>
                                        <p:attrNameLst>
                                          <p:attrName>style.visibility</p:attrName>
                                        </p:attrNameLst>
                                      </p:cBhvr>
                                      <p:to>
                                        <p:strVal val="visible"/>
                                      </p:to>
                                    </p:set>
                                    <p:anim calcmode="lin" valueType="num">
                                      <p:cBhvr additive="base">
                                        <p:cTn id="52" dur="500" fill="hold"/>
                                        <p:tgtEl>
                                          <p:spTgt spid="16393">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63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6393">
                                            <p:txEl>
                                              <p:pRg st="2" end="2"/>
                                            </p:txEl>
                                          </p:spTgt>
                                        </p:tgtEl>
                                        <p:attrNameLst>
                                          <p:attrName>style.visibility</p:attrName>
                                        </p:attrNameLst>
                                      </p:cBhvr>
                                      <p:to>
                                        <p:strVal val="visible"/>
                                      </p:to>
                                    </p:set>
                                    <p:anim calcmode="lin" valueType="num">
                                      <p:cBhvr additive="base">
                                        <p:cTn id="58" dur="500" fill="hold"/>
                                        <p:tgtEl>
                                          <p:spTgt spid="16393">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63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4">
                                            <p:txEl>
                                              <p:pRg st="1" end="1"/>
                                            </p:txEl>
                                          </p:spTgt>
                                        </p:tgtEl>
                                        <p:attrNameLst>
                                          <p:attrName>style.visibility</p:attrName>
                                        </p:attrNameLst>
                                      </p:cBhvr>
                                      <p:to>
                                        <p:strVal val="visible"/>
                                      </p:to>
                                    </p:set>
                                    <p:anim calcmode="lin" valueType="num">
                                      <p:cBhvr additive="base">
                                        <p:cTn id="64"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4">
                                            <p:txEl>
                                              <p:pRg st="2" end="2"/>
                                            </p:txEl>
                                          </p:spTgt>
                                        </p:tgtEl>
                                        <p:attrNameLst>
                                          <p:attrName>style.visibility</p:attrName>
                                        </p:attrNameLst>
                                      </p:cBhvr>
                                      <p:to>
                                        <p:strVal val="visible"/>
                                      </p:to>
                                    </p:set>
                                    <p:anim calcmode="lin" valueType="num">
                                      <p:cBhvr additive="base">
                                        <p:cTn id="70"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4">
                                            <p:txEl>
                                              <p:pRg st="2" end="2"/>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4">
                                            <p:txEl>
                                              <p:pRg st="3" end="3"/>
                                            </p:txEl>
                                          </p:spTgt>
                                        </p:tgtEl>
                                        <p:attrNameLst>
                                          <p:attrName>style.visibility</p:attrName>
                                        </p:attrNameLst>
                                      </p:cBhvr>
                                      <p:to>
                                        <p:strVal val="visible"/>
                                      </p:to>
                                    </p:set>
                                    <p:anim calcmode="lin" valueType="num">
                                      <p:cBhvr additive="base">
                                        <p:cTn id="74"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 calcmode="lin" valueType="num">
                                      <p:cBhvr additive="base">
                                        <p:cTn id="8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3">
                                            <p:txEl>
                                              <p:pRg st="2" end="2"/>
                                            </p:txEl>
                                          </p:spTgt>
                                        </p:tgtEl>
                                        <p:attrNameLst>
                                          <p:attrName>style.visibility</p:attrName>
                                        </p:attrNameLst>
                                      </p:cBhvr>
                                      <p:to>
                                        <p:strVal val="visible"/>
                                      </p:to>
                                    </p:set>
                                    <p:anim calcmode="lin" valueType="num">
                                      <p:cBhvr additive="base">
                                        <p:cTn id="86"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 calcmode="lin" valueType="num">
                                      <p:cBhvr additive="base">
                                        <p:cTn id="90"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23">
                                            <p:txEl>
                                              <p:pRg st="4" end="4"/>
                                            </p:txEl>
                                          </p:spTgt>
                                        </p:tgtEl>
                                        <p:attrNameLst>
                                          <p:attrName>style.visibility</p:attrName>
                                        </p:attrNameLst>
                                      </p:cBhvr>
                                      <p:to>
                                        <p:strVal val="visible"/>
                                      </p:to>
                                    </p:set>
                                    <p:anim calcmode="lin" valueType="num">
                                      <p:cBhvr additive="base">
                                        <p:cTn id="9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23">
                                            <p:txEl>
                                              <p:pRg st="5" end="5"/>
                                            </p:txEl>
                                          </p:spTgt>
                                        </p:tgtEl>
                                        <p:attrNameLst>
                                          <p:attrName>style.visibility</p:attrName>
                                        </p:attrNameLst>
                                      </p:cBhvr>
                                      <p:to>
                                        <p:strVal val="visible"/>
                                      </p:to>
                                    </p:set>
                                    <p:anim calcmode="lin" valueType="num">
                                      <p:cBhvr additive="base">
                                        <p:cTn id="98"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14">
                                            <p:txEl>
                                              <p:pRg st="0" end="0"/>
                                            </p:txEl>
                                          </p:spTgt>
                                        </p:tgtEl>
                                        <p:attrNameLst>
                                          <p:attrName>style.visibility</p:attrName>
                                        </p:attrNameLst>
                                      </p:cBhvr>
                                      <p:to>
                                        <p:strVal val="visible"/>
                                      </p:to>
                                    </p:set>
                                    <p:anim calcmode="lin" valueType="num">
                                      <p:cBhvr additive="base">
                                        <p:cTn id="10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4">
                                            <p:txEl>
                                              <p:pRg st="1" end="1"/>
                                            </p:txEl>
                                          </p:spTgt>
                                        </p:tgtEl>
                                        <p:attrNameLst>
                                          <p:attrName>style.visibility</p:attrName>
                                        </p:attrNameLst>
                                      </p:cBhvr>
                                      <p:to>
                                        <p:strVal val="visible"/>
                                      </p:to>
                                    </p:set>
                                    <p:anim calcmode="lin" valueType="num">
                                      <p:cBhvr additive="base">
                                        <p:cTn id="10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ms-MY" sz="3200" b="1" dirty="0" smtClean="0">
                <a:latin typeface="Century Gothic" pitchFamily="34" charset="0"/>
                <a:ea typeface="Calibri" pitchFamily="34" charset="0"/>
                <a:cs typeface="Times New Roman" pitchFamily="18" charset="0"/>
              </a:rPr>
              <a:t>CONTOH PENETAPAN SASARAN AWAL</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xmlns="" val="3280346394"/>
              </p:ext>
            </p:extLst>
          </p:nvPr>
        </p:nvGraphicFramePr>
        <p:xfrm>
          <a:off x="533400" y="1600200"/>
          <a:ext cx="8382001" cy="4201549"/>
        </p:xfrm>
        <a:graphic>
          <a:graphicData uri="http://schemas.openxmlformats.org/drawingml/2006/table">
            <a:tbl>
              <a:tblPr/>
              <a:tblGrid>
                <a:gridCol w="762000"/>
                <a:gridCol w="1447800"/>
                <a:gridCol w="3048000"/>
                <a:gridCol w="3124201"/>
              </a:tblGrid>
              <a:tr h="914400">
                <a:tc rowSpan="2">
                  <a:txBody>
                    <a:bodyPr/>
                    <a:lstStyle/>
                    <a:p>
                      <a:pPr marL="0" marR="0" algn="ctr">
                        <a:lnSpc>
                          <a:spcPct val="115000"/>
                        </a:lnSpc>
                        <a:spcBef>
                          <a:spcPts val="0"/>
                        </a:spcBef>
                        <a:spcAft>
                          <a:spcPts val="0"/>
                        </a:spcAft>
                      </a:pPr>
                      <a:r>
                        <a:rPr lang="ms-MY" sz="2400" b="1" dirty="0">
                          <a:latin typeface="Century Gothic"/>
                          <a:ea typeface="Calibri"/>
                          <a:cs typeface="Times New Roman"/>
                        </a:rPr>
                        <a:t>Bil</a:t>
                      </a:r>
                      <a:endParaRPr lang="en-US" sz="24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ms-MY" sz="2400" b="1" dirty="0">
                          <a:latin typeface="Century Gothic"/>
                          <a:ea typeface="Calibri"/>
                          <a:cs typeface="Times New Roman"/>
                        </a:rPr>
                        <a:t>Maklumat dalam </a:t>
                      </a:r>
                      <a:r>
                        <a:rPr lang="ms-MY" sz="2400" b="1" dirty="0">
                          <a:solidFill>
                            <a:srgbClr val="000000"/>
                          </a:solidFill>
                          <a:latin typeface="Century Gothic"/>
                          <a:ea typeface="Calibri"/>
                          <a:cs typeface="Times New Roman"/>
                        </a:rPr>
                        <a:t>Borang Markah Keberhasilan</a:t>
                      </a:r>
                      <a:endParaRPr lang="en-US" sz="2400" dirty="0">
                        <a:latin typeface="Calibri"/>
                        <a:ea typeface="Calibri"/>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ms-MY" sz="2400" b="1" dirty="0">
                          <a:latin typeface="Century Gothic"/>
                          <a:ea typeface="Calibri"/>
                          <a:cs typeface="Times New Roman"/>
                          <a:hlinkClick r:id="rId3" action="ppaction://hlinksldjump"/>
                        </a:rPr>
                        <a:t>Maklumat dalam dokumen rujukan</a:t>
                      </a:r>
                      <a:endParaRPr lang="en-US" sz="24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185589">
                <a:tc vMerge="1">
                  <a:txBody>
                    <a:bodyPr/>
                    <a:lstStyle/>
                    <a:p>
                      <a:endParaRPr lang="en-US"/>
                    </a:p>
                  </a:txBody>
                  <a:tcPr/>
                </a:tc>
                <a:tc>
                  <a:txBody>
                    <a:bodyPr/>
                    <a:lstStyle/>
                    <a:p>
                      <a:pPr marL="0" marR="0" algn="ctr">
                        <a:lnSpc>
                          <a:spcPct val="115000"/>
                        </a:lnSpc>
                        <a:spcBef>
                          <a:spcPts val="0"/>
                        </a:spcBef>
                        <a:spcAft>
                          <a:spcPts val="0"/>
                        </a:spcAft>
                      </a:pPr>
                      <a:r>
                        <a:rPr lang="ms-MY" sz="2400" b="1" dirty="0">
                          <a:latin typeface="Century Gothic"/>
                          <a:ea typeface="Calibri"/>
                          <a:cs typeface="Times New Roman"/>
                        </a:rPr>
                        <a:t>Aspek</a:t>
                      </a:r>
                      <a:endParaRPr lang="en-US" sz="2400" dirty="0">
                        <a:latin typeface="Calibri"/>
                        <a:ea typeface="Calibri"/>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ms-MY" sz="2400" b="1" dirty="0">
                          <a:latin typeface="Century Gothic"/>
                          <a:ea typeface="Calibri"/>
                          <a:cs typeface="Times New Roman"/>
                        </a:rPr>
                        <a:t>Deskripsi</a:t>
                      </a:r>
                      <a:endParaRPr lang="en-US" sz="2400" dirty="0">
                        <a:latin typeface="Calibri"/>
                        <a:ea typeface="Calibri"/>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ms-MY" sz="2400" b="1" dirty="0">
                          <a:latin typeface="Century Gothic"/>
                          <a:ea typeface="Calibri"/>
                          <a:cs typeface="Times New Roman"/>
                        </a:rPr>
                        <a:t>Sasaran / eviden awal tahun</a:t>
                      </a:r>
                      <a:endParaRPr lang="en-US" sz="2400" dirty="0">
                        <a:latin typeface="Calibri"/>
                        <a:ea typeface="Calibri"/>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2101560">
                <a:tc>
                  <a:txBody>
                    <a:bodyPr/>
                    <a:lstStyle/>
                    <a:p>
                      <a:pPr marL="0" marR="0" algn="just">
                        <a:lnSpc>
                          <a:spcPct val="115000"/>
                        </a:lnSpc>
                        <a:spcBef>
                          <a:spcPts val="0"/>
                        </a:spcBef>
                        <a:spcAft>
                          <a:spcPts val="0"/>
                        </a:spcAft>
                      </a:pPr>
                      <a:r>
                        <a:rPr lang="ms-MY" sz="1800">
                          <a:latin typeface="Century Gothic"/>
                          <a:ea typeface="Calibri"/>
                          <a:cs typeface="Times New Roman"/>
                        </a:rPr>
                        <a:t>1</a:t>
                      </a:r>
                      <a:endParaRPr lang="en-US" sz="2400">
                        <a:latin typeface="Calibri"/>
                        <a:ea typeface="Calibri"/>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ms-MY" sz="1800">
                          <a:latin typeface="Century Gothic"/>
                          <a:ea typeface="Calibri"/>
                          <a:cs typeface="Times New Roman"/>
                        </a:rPr>
                        <a:t>PdP</a:t>
                      </a:r>
                      <a:endParaRPr lang="en-US" sz="2400">
                        <a:latin typeface="Calibri"/>
                        <a:ea typeface="Calibri"/>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pPr>
                      <a:r>
                        <a:rPr lang="ms-MY" sz="1800" dirty="0">
                          <a:latin typeface="Century Gothic"/>
                          <a:ea typeface="Calibri"/>
                          <a:cs typeface="Times New Roman"/>
                        </a:rPr>
                        <a:t>Peningkatan pemahaman dan kemahiran murid</a:t>
                      </a:r>
                      <a:endParaRPr lang="en-US" sz="2400" dirty="0">
                        <a:latin typeface="Calibri"/>
                        <a:ea typeface="Calibri"/>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160020" marR="0">
                        <a:lnSpc>
                          <a:spcPct val="115000"/>
                        </a:lnSpc>
                        <a:spcBef>
                          <a:spcPts val="0"/>
                        </a:spcBef>
                        <a:spcAft>
                          <a:spcPts val="0"/>
                        </a:spcAft>
                      </a:pPr>
                      <a:r>
                        <a:rPr lang="ms-MY" sz="1800" dirty="0">
                          <a:latin typeface="Century Gothic"/>
                          <a:ea typeface="Calibri"/>
                          <a:cs typeface="Times New Roman"/>
                        </a:rPr>
                        <a:t>Sasaran 30  daripada 40  orang murid faham kaedah membuat karangan dengan betul.</a:t>
                      </a:r>
                      <a:endParaRPr lang="en-US" sz="2400" dirty="0">
                        <a:latin typeface="Calibri"/>
                        <a:ea typeface="Calibri"/>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pic>
        <p:nvPicPr>
          <p:cNvPr id="7" name="Picture 9">
            <a:hlinkClick r:id="rId4" action="ppaction://hlinksldjump"/>
          </p:cNvPr>
          <p:cNvPicPr>
            <a:picLocks noChangeAspect="1" noChangeArrowheads="1"/>
          </p:cNvPicPr>
          <p:nvPr/>
        </p:nvPicPr>
        <p:blipFill>
          <a:blip r:embed="rId5"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pic>
        <p:nvPicPr>
          <p:cNvPr id="5" name="Picture 2" descr="Image result for KPM"/>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705600" y="1"/>
            <a:ext cx="2502199" cy="694922"/>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906" t="34375" r="3125" b="22917"/>
          <a:stretch>
            <a:fillRect/>
          </a:stretch>
        </p:blipFill>
        <p:spPr bwMode="auto">
          <a:xfrm>
            <a:off x="76200" y="914400"/>
            <a:ext cx="8915400" cy="5105400"/>
          </a:xfrm>
          <a:prstGeom prst="rect">
            <a:avLst/>
          </a:prstGeom>
          <a:noFill/>
          <a:ln w="9525">
            <a:noFill/>
            <a:miter lim="800000"/>
            <a:headEnd/>
            <a:tailEnd/>
          </a:ln>
          <a:effectLst/>
        </p:spPr>
      </p:pic>
      <p:sp>
        <p:nvSpPr>
          <p:cNvPr id="2" name="Title 1"/>
          <p:cNvSpPr>
            <a:spLocks noGrp="1"/>
          </p:cNvSpPr>
          <p:nvPr>
            <p:ph type="title"/>
          </p:nvPr>
        </p:nvSpPr>
        <p:spPr>
          <a:xfrm>
            <a:off x="304800" y="274638"/>
            <a:ext cx="8382000" cy="792162"/>
          </a:xfrm>
        </p:spPr>
        <p:txBody>
          <a:bodyPr>
            <a:noAutofit/>
          </a:bodyPr>
          <a:lstStyle/>
          <a:p>
            <a:r>
              <a:rPr lang="en-US" sz="2400" b="1" dirty="0" smtClean="0"/>
              <a:t>PENILAIAN PERTENGAHAN TAHUN / SEMESTER / PENGGAL</a:t>
            </a:r>
            <a:endParaRPr lang="en-US" sz="2400" b="1" dirty="0"/>
          </a:p>
        </p:txBody>
      </p:sp>
      <p:pic>
        <p:nvPicPr>
          <p:cNvPr id="7" name="Picture 9">
            <a:hlinkClick r:id="rId4" action="ppaction://hlinksldjump"/>
          </p:cNvPr>
          <p:cNvPicPr>
            <a:picLocks noChangeAspect="1" noChangeArrowheads="1"/>
          </p:cNvPicPr>
          <p:nvPr/>
        </p:nvPicPr>
        <p:blipFill>
          <a:blip r:embed="rId5"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sp>
        <p:nvSpPr>
          <p:cNvPr id="5" name="Oval 4"/>
          <p:cNvSpPr/>
          <p:nvPr/>
        </p:nvSpPr>
        <p:spPr>
          <a:xfrm>
            <a:off x="6096000" y="5638800"/>
            <a:ext cx="5334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KPM"/>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86600" y="0"/>
            <a:ext cx="2121199" cy="589109"/>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latin typeface="Arial" pitchFamily="34" charset="0"/>
                <a:cs typeface="Arial" pitchFamily="34" charset="0"/>
              </a:rPr>
              <a:t>PP1 MEMASUKKAN MARKAH PADA PERTENGAHAN TAHUN / SEMESTER / PENGGAL</a:t>
            </a:r>
            <a:endParaRPr lang="en-US" sz="2400" b="1" dirty="0">
              <a:latin typeface="Arial" pitchFamily="34" charset="0"/>
              <a:cs typeface="Arial" pitchFamily="34" charset="0"/>
            </a:endParaRPr>
          </a:p>
        </p:txBody>
      </p:sp>
      <p:sp>
        <p:nvSpPr>
          <p:cNvPr id="645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ounded Rectangle 6"/>
          <p:cNvSpPr/>
          <p:nvPr/>
        </p:nvSpPr>
        <p:spPr>
          <a:xfrm>
            <a:off x="1371600" y="5410200"/>
            <a:ext cx="2667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00600" y="5410200"/>
            <a:ext cx="2667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00200" y="5486400"/>
            <a:ext cx="2286000" cy="646331"/>
          </a:xfrm>
          <a:prstGeom prst="rect">
            <a:avLst/>
          </a:prstGeom>
          <a:noFill/>
        </p:spPr>
        <p:txBody>
          <a:bodyPr wrap="square" rtlCol="0">
            <a:spAutoFit/>
          </a:bodyPr>
          <a:lstStyle/>
          <a:p>
            <a:pPr algn="ctr"/>
            <a:r>
              <a:rPr lang="en-US" sz="3600" dirty="0" smtClean="0"/>
              <a:t>SIMPAN</a:t>
            </a:r>
            <a:endParaRPr lang="en-US" sz="3600" dirty="0"/>
          </a:p>
        </p:txBody>
      </p:sp>
      <p:sp>
        <p:nvSpPr>
          <p:cNvPr id="10" name="TextBox 9"/>
          <p:cNvSpPr txBox="1"/>
          <p:nvPr/>
        </p:nvSpPr>
        <p:spPr>
          <a:xfrm>
            <a:off x="5029200" y="5486400"/>
            <a:ext cx="2286000" cy="830997"/>
          </a:xfrm>
          <a:prstGeom prst="rect">
            <a:avLst/>
          </a:prstGeom>
          <a:noFill/>
        </p:spPr>
        <p:txBody>
          <a:bodyPr wrap="square" rtlCol="0">
            <a:spAutoFit/>
          </a:bodyPr>
          <a:lstStyle/>
          <a:p>
            <a:r>
              <a:rPr lang="en-US" sz="4800" dirty="0" smtClean="0"/>
              <a:t>HANTAR</a:t>
            </a:r>
            <a:endParaRPr lang="en-US" sz="4800" dirty="0"/>
          </a:p>
        </p:txBody>
      </p:sp>
      <p:pic>
        <p:nvPicPr>
          <p:cNvPr id="64514" name="Picture 2"/>
          <p:cNvPicPr>
            <a:picLocks noChangeAspect="1" noChangeArrowheads="1"/>
          </p:cNvPicPr>
          <p:nvPr/>
        </p:nvPicPr>
        <p:blipFill>
          <a:blip r:embed="rId3" cstate="print"/>
          <a:srcRect/>
          <a:stretch>
            <a:fillRect/>
          </a:stretch>
        </p:blipFill>
        <p:spPr bwMode="auto">
          <a:xfrm rot="20372222">
            <a:off x="75647" y="5934076"/>
            <a:ext cx="1202817" cy="781050"/>
          </a:xfrm>
          <a:prstGeom prst="rect">
            <a:avLst/>
          </a:prstGeom>
          <a:noFill/>
          <a:ln w="9525">
            <a:noFill/>
            <a:miter lim="800000"/>
            <a:headEnd/>
            <a:tailEnd/>
          </a:ln>
          <a:effectLst/>
        </p:spPr>
      </p:pic>
      <p:pic>
        <p:nvPicPr>
          <p:cNvPr id="13" name="Picture 9">
            <a:hlinkClick r:id="rId4" action="ppaction://hlinksldjump"/>
          </p:cNvPr>
          <p:cNvPicPr>
            <a:picLocks noChangeAspect="1" noChangeArrowheads="1"/>
          </p:cNvPicPr>
          <p:nvPr/>
        </p:nvPicPr>
        <p:blipFill>
          <a:blip r:embed="rId5"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pic>
        <p:nvPicPr>
          <p:cNvPr id="2050" name="Picture 1" descr="image001"/>
          <p:cNvPicPr>
            <a:picLocks noChangeAspect="1" noChangeArrowheads="1"/>
          </p:cNvPicPr>
          <p:nvPr/>
        </p:nvPicPr>
        <p:blipFill>
          <a:blip r:embed="rId6" cstate="print"/>
          <a:srcRect/>
          <a:stretch>
            <a:fillRect/>
          </a:stretch>
        </p:blipFill>
        <p:spPr bwMode="auto">
          <a:xfrm>
            <a:off x="180975" y="1905000"/>
            <a:ext cx="8963025" cy="2438400"/>
          </a:xfrm>
          <a:prstGeom prst="rect">
            <a:avLst/>
          </a:prstGeom>
          <a:noFill/>
          <a:ln w="9525">
            <a:noFill/>
            <a:miter lim="800000"/>
            <a:headEnd/>
            <a:tailEnd/>
          </a:ln>
        </p:spPr>
      </p:pic>
      <p:sp>
        <p:nvSpPr>
          <p:cNvPr id="14" name="Oval 13"/>
          <p:cNvSpPr/>
          <p:nvPr/>
        </p:nvSpPr>
        <p:spPr>
          <a:xfrm>
            <a:off x="7848600" y="3810000"/>
            <a:ext cx="5334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mage result for KPM"/>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315200" y="0"/>
            <a:ext cx="1892599" cy="525621"/>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ms-MY" sz="2400" b="1" dirty="0" smtClean="0">
                <a:latin typeface="Century Gothic" pitchFamily="34" charset="0"/>
                <a:ea typeface="Calibri" pitchFamily="34" charset="0"/>
                <a:cs typeface="Times New Roman" pitchFamily="18" charset="0"/>
              </a:rPr>
              <a:t>CONTOH PENETAPAN SEMULA SASARAN PERTENGAHAN</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xmlns="" val="2134802341"/>
              </p:ext>
            </p:extLst>
          </p:nvPr>
        </p:nvGraphicFramePr>
        <p:xfrm>
          <a:off x="380998" y="1600200"/>
          <a:ext cx="8534401" cy="4267200"/>
        </p:xfrm>
        <a:graphic>
          <a:graphicData uri="http://schemas.openxmlformats.org/drawingml/2006/table">
            <a:tbl>
              <a:tblPr/>
              <a:tblGrid>
                <a:gridCol w="632283"/>
                <a:gridCol w="1165816"/>
                <a:gridCol w="1641805"/>
                <a:gridCol w="1641805"/>
                <a:gridCol w="1726346"/>
                <a:gridCol w="1726346"/>
              </a:tblGrid>
              <a:tr h="686145">
                <a:tc rowSpan="2">
                  <a:txBody>
                    <a:bodyPr/>
                    <a:lstStyle/>
                    <a:p>
                      <a:pPr marL="0" marR="0" algn="ctr">
                        <a:lnSpc>
                          <a:spcPct val="115000"/>
                        </a:lnSpc>
                        <a:spcBef>
                          <a:spcPts val="0"/>
                        </a:spcBef>
                        <a:spcAft>
                          <a:spcPts val="0"/>
                        </a:spcAft>
                      </a:pPr>
                      <a:r>
                        <a:rPr lang="ms-MY" sz="1600" b="1" dirty="0">
                          <a:latin typeface="Century Gothic"/>
                          <a:ea typeface="Calibri"/>
                          <a:cs typeface="Times New Roman"/>
                        </a:rPr>
                        <a:t>Bil</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ms-MY" sz="1600" b="1" dirty="0">
                          <a:latin typeface="Century Gothic"/>
                          <a:ea typeface="Calibri"/>
                          <a:cs typeface="Times New Roman"/>
                        </a:rPr>
                        <a:t>Maklumat dalam </a:t>
                      </a:r>
                      <a:r>
                        <a:rPr lang="ms-MY" sz="1600" b="1" dirty="0">
                          <a:solidFill>
                            <a:srgbClr val="000000"/>
                          </a:solidFill>
                          <a:latin typeface="Century Gothic"/>
                          <a:ea typeface="Calibri"/>
                          <a:cs typeface="Times New Roman"/>
                        </a:rPr>
                        <a:t>Borang Markah Keberhasilan</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ms-MY" sz="1600" b="1" dirty="0">
                          <a:solidFill>
                            <a:srgbClr val="FF0000"/>
                          </a:solidFill>
                          <a:latin typeface="Century Gothic"/>
                          <a:ea typeface="Calibri"/>
                          <a:cs typeface="Times New Roman"/>
                          <a:hlinkClick r:id="rId3" action="ppaction://hlinksldjump"/>
                        </a:rPr>
                        <a:t>Maklumat dalam dokumen rujukan</a:t>
                      </a:r>
                      <a:endParaRPr lang="en-US" sz="1600" dirty="0">
                        <a:solidFill>
                          <a:srgbClr val="FF0000"/>
                        </a:solidFill>
                        <a:latin typeface="Calibri"/>
                        <a:ea typeface="Calibri"/>
                        <a:cs typeface="Times New Roman"/>
                      </a:endParaRPr>
                    </a:p>
                  </a:txBody>
                  <a:tcPr marL="54805" marR="54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10757">
                <a:tc vMerge="1">
                  <a:txBody>
                    <a:bodyPr/>
                    <a:lstStyle/>
                    <a:p>
                      <a:endParaRPr lang="en-US"/>
                    </a:p>
                  </a:txBody>
                  <a:tcPr/>
                </a:tc>
                <a:tc>
                  <a:txBody>
                    <a:bodyPr/>
                    <a:lstStyle/>
                    <a:p>
                      <a:pPr marL="0" marR="0" algn="ctr">
                        <a:lnSpc>
                          <a:spcPct val="115000"/>
                        </a:lnSpc>
                        <a:spcBef>
                          <a:spcPts val="0"/>
                        </a:spcBef>
                        <a:spcAft>
                          <a:spcPts val="0"/>
                        </a:spcAft>
                      </a:pPr>
                      <a:r>
                        <a:rPr lang="ms-MY" sz="1600" b="1" dirty="0">
                          <a:latin typeface="Century Gothic"/>
                          <a:ea typeface="Calibri"/>
                          <a:cs typeface="Times New Roman"/>
                        </a:rPr>
                        <a:t>Aspek</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ms-MY" sz="1600" b="1" dirty="0">
                          <a:latin typeface="Century Gothic"/>
                          <a:ea typeface="Calibri"/>
                          <a:cs typeface="Times New Roman"/>
                        </a:rPr>
                        <a:t>Deskripsi</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ms-MY" sz="1600" b="1" dirty="0">
                          <a:latin typeface="Century Gothic"/>
                          <a:ea typeface="Calibri"/>
                          <a:cs typeface="Times New Roman"/>
                        </a:rPr>
                        <a:t>Sasaran / eviden awal tahun</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ms-MY" sz="1600" b="1" dirty="0">
                          <a:latin typeface="Century Gothic"/>
                          <a:ea typeface="Calibri"/>
                          <a:cs typeface="Times New Roman"/>
                        </a:rPr>
                        <a:t>Pencapaian Pertengahan Tahun</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just">
                        <a:lnSpc>
                          <a:spcPct val="115000"/>
                        </a:lnSpc>
                        <a:spcBef>
                          <a:spcPts val="0"/>
                        </a:spcBef>
                        <a:spcAft>
                          <a:spcPts val="0"/>
                        </a:spcAft>
                      </a:pPr>
                      <a:r>
                        <a:rPr lang="ms-MY" sz="1600" b="1" dirty="0">
                          <a:latin typeface="Century Gothic"/>
                          <a:ea typeface="Calibri"/>
                          <a:cs typeface="Times New Roman"/>
                        </a:rPr>
                        <a:t>Sasaran Akhir Tahun</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670298">
                <a:tc>
                  <a:txBody>
                    <a:bodyPr/>
                    <a:lstStyle/>
                    <a:p>
                      <a:pPr marL="0" marR="0" algn="just">
                        <a:lnSpc>
                          <a:spcPct val="115000"/>
                        </a:lnSpc>
                        <a:spcBef>
                          <a:spcPts val="0"/>
                        </a:spcBef>
                        <a:spcAft>
                          <a:spcPts val="0"/>
                        </a:spcAft>
                      </a:pPr>
                      <a:r>
                        <a:rPr lang="ms-MY" sz="1600">
                          <a:latin typeface="Century Gothic"/>
                          <a:ea typeface="Calibri"/>
                          <a:cs typeface="Times New Roman"/>
                        </a:rPr>
                        <a:t>1</a:t>
                      </a:r>
                      <a:endParaRPr lang="en-US" sz="160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ms-MY" sz="1400">
                          <a:latin typeface="Century Gothic"/>
                          <a:ea typeface="Calibri"/>
                          <a:cs typeface="Times New Roman"/>
                        </a:rPr>
                        <a:t>PdP</a:t>
                      </a:r>
                      <a:endParaRPr lang="en-US" sz="160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just">
                        <a:lnSpc>
                          <a:spcPct val="115000"/>
                        </a:lnSpc>
                        <a:spcBef>
                          <a:spcPts val="0"/>
                        </a:spcBef>
                        <a:spcAft>
                          <a:spcPts val="0"/>
                        </a:spcAft>
                      </a:pPr>
                      <a:r>
                        <a:rPr lang="ms-MY" sz="1400" dirty="0">
                          <a:latin typeface="Century Gothic"/>
                          <a:ea typeface="Calibri"/>
                          <a:cs typeface="Times New Roman"/>
                        </a:rPr>
                        <a:t>Peningkatan pemahaman dan kemahiran murid</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342900" marR="0" lvl="0" indent="-342900">
                        <a:lnSpc>
                          <a:spcPct val="115000"/>
                        </a:lnSpc>
                        <a:spcBef>
                          <a:spcPts val="0"/>
                        </a:spcBef>
                        <a:spcAft>
                          <a:spcPts val="0"/>
                        </a:spcAft>
                        <a:buFont typeface="Symbol"/>
                        <a:buChar char=""/>
                      </a:pPr>
                      <a:r>
                        <a:rPr lang="ms-MY" sz="1400" dirty="0">
                          <a:latin typeface="Century Gothic"/>
                          <a:ea typeface="Calibri"/>
                          <a:cs typeface="Times New Roman"/>
                        </a:rPr>
                        <a:t>Sasaran 30  daripada 40  orang murid faham kaedah membuat karangan dengan betul.</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342900" marR="0" lvl="0" indent="-342900">
                        <a:lnSpc>
                          <a:spcPct val="115000"/>
                        </a:lnSpc>
                        <a:spcBef>
                          <a:spcPts val="0"/>
                        </a:spcBef>
                        <a:spcAft>
                          <a:spcPts val="0"/>
                        </a:spcAft>
                        <a:buFont typeface="Symbol"/>
                        <a:buChar char=""/>
                      </a:pPr>
                      <a:r>
                        <a:rPr lang="ms-MY" sz="1400" dirty="0">
                          <a:latin typeface="Century Gothic"/>
                          <a:ea typeface="Calibri"/>
                          <a:cs typeface="Times New Roman"/>
                        </a:rPr>
                        <a:t>Hanya 10  daripada 40  orang murid faham kaedah membuat karangan dengan betul.</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342900" marR="0" lvl="0" indent="-342900">
                        <a:lnSpc>
                          <a:spcPct val="115000"/>
                        </a:lnSpc>
                        <a:spcBef>
                          <a:spcPts val="0"/>
                        </a:spcBef>
                        <a:spcAft>
                          <a:spcPts val="0"/>
                        </a:spcAft>
                        <a:buFont typeface="Symbol"/>
                        <a:buChar char=""/>
                      </a:pPr>
                      <a:r>
                        <a:rPr lang="ms-MY" sz="1400" dirty="0">
                          <a:latin typeface="Century Gothic"/>
                          <a:ea typeface="Calibri"/>
                          <a:cs typeface="Times New Roman"/>
                        </a:rPr>
                        <a:t>Sasaran Baru: 25  daripada 40  orang murid faham kaedah membuat karangan dengan betul.</a:t>
                      </a:r>
                      <a:endParaRPr lang="en-US" sz="1600" dirty="0">
                        <a:latin typeface="Calibri"/>
                        <a:ea typeface="Calibri"/>
                        <a:cs typeface="Times New Roman"/>
                      </a:endParaRPr>
                    </a:p>
                  </a:txBody>
                  <a:tcPr marL="54805" marR="54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pic>
        <p:nvPicPr>
          <p:cNvPr id="10" name="Picture 9">
            <a:hlinkClick r:id="rId4" action="ppaction://hlinksldjump"/>
          </p:cNvPr>
          <p:cNvPicPr>
            <a:picLocks noChangeAspect="1" noChangeArrowheads="1"/>
          </p:cNvPicPr>
          <p:nvPr/>
        </p:nvPicPr>
        <p:blipFill>
          <a:blip r:embed="rId5"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pic>
        <p:nvPicPr>
          <p:cNvPr id="5" name="Picture 2" descr="Image result for KPM"/>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162800" y="1"/>
            <a:ext cx="2044999" cy="567946"/>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43128" y="395955"/>
            <a:ext cx="8493368" cy="492443"/>
          </a:xfrm>
          <a:prstGeom prst="rect">
            <a:avLst/>
          </a:prstGeom>
        </p:spPr>
        <p:txBody>
          <a:bodyPr wrap="square">
            <a:spAutoFit/>
          </a:bodyPr>
          <a:lstStyle/>
          <a:p>
            <a:r>
              <a:rPr lang="ms-MY" sz="2600" b="1" dirty="0" smtClean="0"/>
              <a:t>BUKTI PENINGKATAN ATAU PENCAPAIAN KEBERHASILAN </a:t>
            </a:r>
            <a:endParaRPr lang="ms-MY" sz="2600" b="1" dirty="0"/>
          </a:p>
        </p:txBody>
      </p:sp>
      <p:graphicFrame>
        <p:nvGraphicFramePr>
          <p:cNvPr id="8" name="Table 7"/>
          <p:cNvGraphicFramePr>
            <a:graphicFrameLocks noGrp="1"/>
          </p:cNvGraphicFramePr>
          <p:nvPr>
            <p:extLst>
              <p:ext uri="{D42A27DB-BD31-4B8C-83A1-F6EECF244321}">
                <p14:modId xmlns:p14="http://schemas.microsoft.com/office/powerpoint/2010/main" xmlns="" val="3191382832"/>
              </p:ext>
            </p:extLst>
          </p:nvPr>
        </p:nvGraphicFramePr>
        <p:xfrm>
          <a:off x="107504" y="1143000"/>
          <a:ext cx="8928992" cy="5017770"/>
        </p:xfrm>
        <a:graphic>
          <a:graphicData uri="http://schemas.openxmlformats.org/drawingml/2006/table">
            <a:tbl>
              <a:tblPr firstRow="1" bandRow="1">
                <a:tableStyleId>{5C22544A-7EE6-4342-B048-85BDC9FD1C3A}</a:tableStyleId>
              </a:tblPr>
              <a:tblGrid>
                <a:gridCol w="4464496"/>
                <a:gridCol w="4464496"/>
              </a:tblGrid>
              <a:tr h="370840">
                <a:tc gridSpan="2">
                  <a:txBody>
                    <a:bodyPr/>
                    <a:lstStyle/>
                    <a:p>
                      <a:pPr algn="ctr"/>
                      <a:r>
                        <a:rPr lang="en-US" sz="2400" dirty="0" smtClean="0"/>
                        <a:t>DOKUMEN</a:t>
                      </a:r>
                      <a:r>
                        <a:rPr lang="en-US" sz="2400" baseline="0" dirty="0" smtClean="0"/>
                        <a:t> RUJUKAN</a:t>
                      </a:r>
                      <a:endParaRPr lang="ms-MY" sz="2400" dirty="0"/>
                    </a:p>
                  </a:txBody>
                  <a:tcPr/>
                </a:tc>
                <a:tc hMerge="1">
                  <a:txBody>
                    <a:bodyPr/>
                    <a:lstStyle/>
                    <a:p>
                      <a:endParaRPr lang="ms-MY" dirty="0"/>
                    </a:p>
                  </a:txBody>
                  <a:tcPr/>
                </a:tc>
              </a:tr>
              <a:tr h="370840">
                <a:tc>
                  <a:txBody>
                    <a:bodyPr/>
                    <a:lstStyle/>
                    <a:p>
                      <a:pPr marL="342900" lvl="0" indent="-342900" algn="l">
                        <a:lnSpc>
                          <a:spcPct val="115000"/>
                        </a:lnSpc>
                        <a:spcAft>
                          <a:spcPts val="0"/>
                        </a:spcAft>
                        <a:buFont typeface="Symbol"/>
                        <a:buChar char=""/>
                      </a:pPr>
                      <a:r>
                        <a:rPr lang="ms-MY" sz="1700" dirty="0" smtClean="0">
                          <a:latin typeface="Century Gothic"/>
                          <a:ea typeface="Calibri"/>
                          <a:cs typeface="Times New Roman"/>
                        </a:rPr>
                        <a:t>RPP = Rekod Pengajaran dan Pembelajaran</a:t>
                      </a:r>
                      <a:endParaRPr lang="ms-MY" sz="1700" dirty="0" smtClean="0">
                        <a:ea typeface="Calibri"/>
                        <a:cs typeface="Times New Roman"/>
                      </a:endParaRPr>
                    </a:p>
                    <a:p>
                      <a:pPr marL="342900" lvl="0" indent="-342900" algn="l">
                        <a:lnSpc>
                          <a:spcPct val="115000"/>
                        </a:lnSpc>
                        <a:spcAft>
                          <a:spcPts val="0"/>
                        </a:spcAft>
                        <a:buFont typeface="Symbol"/>
                        <a:buChar char=""/>
                      </a:pPr>
                      <a:r>
                        <a:rPr lang="ms-MY" sz="1700" dirty="0" smtClean="0">
                          <a:latin typeface="Century Gothic"/>
                          <a:ea typeface="Calibri"/>
                          <a:cs typeface="Times New Roman"/>
                        </a:rPr>
                        <a:t>BK09 =  Maklum balas sesi latihan (IAB)</a:t>
                      </a:r>
                      <a:endParaRPr lang="ms-MY" sz="1700" dirty="0" smtClean="0">
                        <a:ea typeface="Calibri"/>
                        <a:cs typeface="Times New Roman"/>
                      </a:endParaRPr>
                    </a:p>
                    <a:p>
                      <a:pPr marL="342900" lvl="0" indent="-342900" algn="l">
                        <a:lnSpc>
                          <a:spcPct val="115000"/>
                        </a:lnSpc>
                        <a:spcAft>
                          <a:spcPts val="0"/>
                        </a:spcAft>
                        <a:buFont typeface="Symbol"/>
                        <a:buChar char=""/>
                      </a:pPr>
                      <a:r>
                        <a:rPr lang="ms-MY" sz="1700" dirty="0" smtClean="0">
                          <a:latin typeface="Century Gothic"/>
                          <a:ea typeface="Calibri"/>
                          <a:cs typeface="Times New Roman"/>
                        </a:rPr>
                        <a:t>CGPA = </a:t>
                      </a:r>
                      <a:r>
                        <a:rPr lang="ms-MY" sz="1700" i="1" dirty="0" smtClean="0">
                          <a:latin typeface="Century Gothic"/>
                          <a:ea typeface="Calibri"/>
                          <a:cs typeface="Arial"/>
                        </a:rPr>
                        <a:t>Cumulative </a:t>
                      </a:r>
                      <a:r>
                        <a:rPr lang="en-US" sz="1700" i="1" dirty="0" smtClean="0">
                          <a:latin typeface="Century Gothic"/>
                          <a:ea typeface="Calibri"/>
                          <a:cs typeface="Arial"/>
                        </a:rPr>
                        <a:t>Grade Point Average</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Times New Roman"/>
                        </a:rPr>
                        <a:t>SKT =  Sasaran Kerja Tahunan</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i="1" dirty="0" smtClean="0">
                          <a:latin typeface="Century Gothic"/>
                          <a:ea typeface="Calibri"/>
                          <a:cs typeface="Times New Roman"/>
                        </a:rPr>
                        <a:t>Headcount</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Arial"/>
                        </a:rPr>
                        <a:t>Borang Skor Kemahiran </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Arial"/>
                        </a:rPr>
                        <a:t>Rancangan Pengajaran Individu</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Arial"/>
                        </a:rPr>
                        <a:t>Pingat pencapaian</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Arial"/>
                        </a:rPr>
                        <a:t>Sijil / Surat penghargaan</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Arial"/>
                        </a:rPr>
                        <a:t>Laporan</a:t>
                      </a:r>
                    </a:p>
                    <a:p>
                      <a:pPr marL="342900" marR="0" lvl="0" indent="-342900" algn="just" defTabSz="914400" rtl="0" eaLnBrk="1" fontAlgn="auto" latinLnBrk="0" hangingPunct="1">
                        <a:lnSpc>
                          <a:spcPct val="115000"/>
                        </a:lnSpc>
                        <a:spcBef>
                          <a:spcPts val="0"/>
                        </a:spcBef>
                        <a:spcAft>
                          <a:spcPts val="0"/>
                        </a:spcAft>
                        <a:buClrTx/>
                        <a:buSzTx/>
                        <a:buFont typeface="Symbol"/>
                        <a:buChar char=""/>
                        <a:tabLst/>
                        <a:defRPr/>
                      </a:pPr>
                      <a:r>
                        <a:rPr lang="ms-MY" sz="1700" dirty="0" smtClean="0">
                          <a:latin typeface="Century Gothic"/>
                          <a:ea typeface="Calibri"/>
                          <a:cs typeface="Arial"/>
                        </a:rPr>
                        <a:t>Folio PdP</a:t>
                      </a:r>
                    </a:p>
                    <a:p>
                      <a:pPr marL="342900" marR="0" lvl="0" indent="-342900" algn="just" defTabSz="914400" rtl="0" eaLnBrk="1" fontAlgn="auto" latinLnBrk="0" hangingPunct="1">
                        <a:lnSpc>
                          <a:spcPct val="115000"/>
                        </a:lnSpc>
                        <a:spcBef>
                          <a:spcPts val="0"/>
                        </a:spcBef>
                        <a:spcAft>
                          <a:spcPts val="0"/>
                        </a:spcAft>
                        <a:buClrTx/>
                        <a:buSzTx/>
                        <a:buFont typeface="Symbol"/>
                        <a:buChar char=""/>
                        <a:tabLst/>
                        <a:defRPr/>
                      </a:pPr>
                      <a:r>
                        <a:rPr lang="ms-MY" sz="1700" dirty="0" smtClean="0">
                          <a:latin typeface="Century Gothic"/>
                          <a:ea typeface="Calibri"/>
                          <a:cs typeface="Arial"/>
                        </a:rPr>
                        <a:t>KPI</a:t>
                      </a:r>
                      <a:endParaRPr lang="ms-MY" sz="1700" dirty="0" smtClean="0">
                        <a:ea typeface="Calibri"/>
                        <a:cs typeface="Times New Roman"/>
                      </a:endParaRPr>
                    </a:p>
                  </a:txBody>
                  <a:tcPr/>
                </a:tc>
                <a:tc>
                  <a:txBody>
                    <a:bodyPr/>
                    <a:lstStyle/>
                    <a:p>
                      <a:pPr marL="342900" lvl="0" indent="-342900" algn="just">
                        <a:lnSpc>
                          <a:spcPct val="115000"/>
                        </a:lnSpc>
                        <a:spcAft>
                          <a:spcPts val="0"/>
                        </a:spcAft>
                        <a:buFont typeface="Symbol"/>
                        <a:buChar char=""/>
                      </a:pPr>
                      <a:r>
                        <a:rPr lang="ms-MY" sz="1700" dirty="0" smtClean="0">
                          <a:latin typeface="Century Gothic"/>
                          <a:ea typeface="Calibri"/>
                          <a:cs typeface="Arial"/>
                        </a:rPr>
                        <a:t>Buku latihan murid / Hasil kerja murid</a:t>
                      </a:r>
                    </a:p>
                    <a:p>
                      <a:pPr marL="342900" lvl="0" indent="-342900" algn="just">
                        <a:lnSpc>
                          <a:spcPct val="115000"/>
                        </a:lnSpc>
                        <a:spcAft>
                          <a:spcPts val="0"/>
                        </a:spcAft>
                        <a:buFont typeface="Symbol"/>
                        <a:buChar char=""/>
                      </a:pPr>
                      <a:r>
                        <a:rPr lang="ms-MY" sz="1700" dirty="0" smtClean="0">
                          <a:latin typeface="Century Gothic"/>
                          <a:ea typeface="Calibri"/>
                          <a:cs typeface="Times New Roman"/>
                        </a:rPr>
                        <a:t>Borang Semakan Prestasi Murid</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Times New Roman"/>
                        </a:rPr>
                        <a:t>Buku Rekod Perkhidmatan Bimbingan dan Kaunseling</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Times New Roman"/>
                        </a:rPr>
                        <a:t>Folio Profesional</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Times New Roman"/>
                        </a:rPr>
                        <a:t>Portfolio Pengajaran</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Times New Roman"/>
                        </a:rPr>
                        <a:t>Fail Meja</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Times New Roman"/>
                        </a:rPr>
                        <a:t>Buku Rekod Jurulatih, Fail Sukan</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Times New Roman"/>
                        </a:rPr>
                        <a:t>RSL = Rancangan Sesi Latihan </a:t>
                      </a:r>
                      <a:endParaRPr lang="ms-MY" sz="1700" dirty="0" smtClean="0">
                        <a:ea typeface="Calibri"/>
                        <a:cs typeface="Times New Roman"/>
                      </a:endParaRPr>
                    </a:p>
                    <a:p>
                      <a:pPr marL="342900" lvl="0" indent="-342900" algn="just">
                        <a:lnSpc>
                          <a:spcPct val="115000"/>
                        </a:lnSpc>
                        <a:spcAft>
                          <a:spcPts val="0"/>
                        </a:spcAft>
                        <a:buFont typeface="Symbol"/>
                        <a:buChar char=""/>
                      </a:pPr>
                      <a:r>
                        <a:rPr lang="ms-MY" sz="1700" dirty="0" smtClean="0">
                          <a:latin typeface="Century Gothic"/>
                          <a:ea typeface="Calibri"/>
                          <a:cs typeface="Times New Roman"/>
                        </a:rPr>
                        <a:t>NSL = Nota Sesi Latihan</a:t>
                      </a:r>
                      <a:endParaRPr lang="ms-MY" sz="1700" dirty="0" smtClean="0">
                        <a:ea typeface="Calibri"/>
                        <a:cs typeface="Times New Roman"/>
                      </a:endParaRPr>
                    </a:p>
                    <a:p>
                      <a:pPr marL="342900" lvl="0" indent="-342900" algn="l">
                        <a:lnSpc>
                          <a:spcPct val="115000"/>
                        </a:lnSpc>
                        <a:spcAft>
                          <a:spcPts val="0"/>
                        </a:spcAft>
                        <a:buFont typeface="Symbol"/>
                        <a:buChar char=""/>
                      </a:pPr>
                      <a:r>
                        <a:rPr lang="ms-MY" sz="1700" dirty="0" smtClean="0">
                          <a:latin typeface="Century Gothic"/>
                          <a:ea typeface="Calibri"/>
                          <a:cs typeface="Times New Roman"/>
                        </a:rPr>
                        <a:t>Sebarang bukti (digital dan bukan digital) yang boleh menunjukkan peningkatan / pencapaian keberhasilan.</a:t>
                      </a:r>
                      <a:endParaRPr lang="ms-MY" sz="1700" dirty="0" smtClean="0">
                        <a:ea typeface="Calibri"/>
                        <a:cs typeface="Times New Roman"/>
                      </a:endParaRPr>
                    </a:p>
                  </a:txBody>
                  <a:tcPr/>
                </a:tc>
              </a:tr>
            </a:tbl>
          </a:graphicData>
        </a:graphic>
      </p:graphicFrame>
      <p:pic>
        <p:nvPicPr>
          <p:cNvPr id="11" name="Picture 9">
            <a:hlinkClick r:id="rId3" action="ppaction://hlinksldjump"/>
          </p:cNvPr>
          <p:cNvPicPr>
            <a:picLocks noChangeAspect="1" noChangeArrowheads="1"/>
          </p:cNvPicPr>
          <p:nvPr/>
        </p:nvPicPr>
        <p:blipFill>
          <a:blip r:embed="rId4"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pic>
        <p:nvPicPr>
          <p:cNvPr id="5" name="Picture 2" descr="Image result for KP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287191" y="1"/>
            <a:ext cx="1920608" cy="533400"/>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5239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3906" t="34375" r="3125" b="22917"/>
          <a:stretch>
            <a:fillRect/>
          </a:stretch>
        </p:blipFill>
        <p:spPr bwMode="auto">
          <a:xfrm>
            <a:off x="76200" y="914400"/>
            <a:ext cx="8915400" cy="51054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944562"/>
          </a:xfrm>
        </p:spPr>
        <p:txBody>
          <a:bodyPr>
            <a:noAutofit/>
          </a:bodyPr>
          <a:lstStyle/>
          <a:p>
            <a:r>
              <a:rPr lang="en-US" sz="2800" b="1" dirty="0" smtClean="0"/>
              <a:t>PENILAIAN AKHIR TAHUN / SEMESTER / PENGGAL</a:t>
            </a:r>
            <a:endParaRPr lang="en-US" sz="2800" b="1" dirty="0"/>
          </a:p>
        </p:txBody>
      </p:sp>
      <p:pic>
        <p:nvPicPr>
          <p:cNvPr id="7" name="Picture 9">
            <a:hlinkClick r:id="rId4" action="ppaction://hlinksldjump"/>
          </p:cNvPr>
          <p:cNvPicPr>
            <a:picLocks noChangeAspect="1" noChangeArrowheads="1"/>
          </p:cNvPicPr>
          <p:nvPr/>
        </p:nvPicPr>
        <p:blipFill>
          <a:blip r:embed="rId5"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sp>
        <p:nvSpPr>
          <p:cNvPr id="5" name="Oval 4"/>
          <p:cNvSpPr/>
          <p:nvPr/>
        </p:nvSpPr>
        <p:spPr>
          <a:xfrm>
            <a:off x="8534400" y="5638800"/>
            <a:ext cx="5334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KPM"/>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239000" y="0"/>
            <a:ext cx="1968799" cy="546783"/>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 descr="image001"/>
          <p:cNvPicPr>
            <a:picLocks noChangeAspect="1" noChangeArrowheads="1"/>
          </p:cNvPicPr>
          <p:nvPr/>
        </p:nvPicPr>
        <p:blipFill>
          <a:blip r:embed="rId3" cstate="print"/>
          <a:srcRect/>
          <a:stretch>
            <a:fillRect/>
          </a:stretch>
        </p:blipFill>
        <p:spPr bwMode="auto">
          <a:xfrm>
            <a:off x="180975" y="1905000"/>
            <a:ext cx="8963025" cy="24384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200" dirty="0" smtClean="0">
                <a:latin typeface="Arial" pitchFamily="34" charset="0"/>
                <a:cs typeface="Arial" pitchFamily="34" charset="0"/>
              </a:rPr>
              <a:t>PP1 </a:t>
            </a:r>
            <a:r>
              <a:rPr lang="en-US" sz="3200" dirty="0" err="1" smtClean="0">
                <a:latin typeface="Arial" pitchFamily="34" charset="0"/>
                <a:cs typeface="Arial" pitchFamily="34" charset="0"/>
              </a:rPr>
              <a:t>memasukkan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markah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pada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akhir</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tahun</a:t>
            </a:r>
            <a:r>
              <a:rPr lang="en-US" sz="3200" dirty="0" smtClean="0">
                <a:latin typeface="Arial" pitchFamily="34" charset="0"/>
                <a:cs typeface="Arial" pitchFamily="34" charset="0"/>
              </a:rPr>
              <a:t> / semester / </a:t>
            </a:r>
            <a:r>
              <a:rPr lang="en-US" sz="3200" dirty="0" err="1" smtClean="0">
                <a:latin typeface="Arial" pitchFamily="34" charset="0"/>
                <a:cs typeface="Arial" pitchFamily="34" charset="0"/>
              </a:rPr>
              <a:t>penggal</a:t>
            </a:r>
            <a:endParaRPr lang="en-US" sz="3200" dirty="0">
              <a:latin typeface="Arial" pitchFamily="34" charset="0"/>
              <a:cs typeface="Arial" pitchFamily="34" charset="0"/>
            </a:endParaRPr>
          </a:p>
        </p:txBody>
      </p:sp>
      <p:sp>
        <p:nvSpPr>
          <p:cNvPr id="645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11" name="Group 10"/>
          <p:cNvGrpSpPr/>
          <p:nvPr/>
        </p:nvGrpSpPr>
        <p:grpSpPr>
          <a:xfrm>
            <a:off x="1219200" y="5410200"/>
            <a:ext cx="2667000" cy="914400"/>
            <a:chOff x="1371600" y="5410200"/>
            <a:chExt cx="2667000" cy="914400"/>
          </a:xfrm>
        </p:grpSpPr>
        <p:sp>
          <p:nvSpPr>
            <p:cNvPr id="7" name="Rounded Rectangle 6"/>
            <p:cNvSpPr/>
            <p:nvPr/>
          </p:nvSpPr>
          <p:spPr>
            <a:xfrm>
              <a:off x="1371600" y="5410200"/>
              <a:ext cx="2667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00200" y="5486400"/>
              <a:ext cx="2286000" cy="830997"/>
            </a:xfrm>
            <a:prstGeom prst="rect">
              <a:avLst/>
            </a:prstGeom>
            <a:noFill/>
          </p:spPr>
          <p:txBody>
            <a:bodyPr wrap="square" rtlCol="0">
              <a:spAutoFit/>
            </a:bodyPr>
            <a:lstStyle/>
            <a:p>
              <a:r>
                <a:rPr lang="en-US" sz="4800" dirty="0" smtClean="0"/>
                <a:t>SIMPAN</a:t>
              </a:r>
              <a:endParaRPr lang="en-US" sz="4800" dirty="0"/>
            </a:p>
          </p:txBody>
        </p:sp>
      </p:grpSp>
      <p:sp>
        <p:nvSpPr>
          <p:cNvPr id="8" name="Rounded Rectangle 7"/>
          <p:cNvSpPr/>
          <p:nvPr/>
        </p:nvSpPr>
        <p:spPr>
          <a:xfrm>
            <a:off x="5257800" y="5410200"/>
            <a:ext cx="2667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5486400"/>
            <a:ext cx="2286000" cy="707886"/>
          </a:xfrm>
          <a:prstGeom prst="rect">
            <a:avLst/>
          </a:prstGeom>
          <a:noFill/>
        </p:spPr>
        <p:txBody>
          <a:bodyPr wrap="square" rtlCol="0">
            <a:spAutoFit/>
          </a:bodyPr>
          <a:lstStyle/>
          <a:p>
            <a:pPr algn="ctr"/>
            <a:r>
              <a:rPr lang="en-US" sz="4000" dirty="0" smtClean="0"/>
              <a:t>HANTAR</a:t>
            </a:r>
            <a:endParaRPr lang="en-US" sz="4000" dirty="0"/>
          </a:p>
        </p:txBody>
      </p:sp>
      <p:pic>
        <p:nvPicPr>
          <p:cNvPr id="64514" name="Picture 2"/>
          <p:cNvPicPr>
            <a:picLocks noChangeAspect="1" noChangeArrowheads="1"/>
          </p:cNvPicPr>
          <p:nvPr/>
        </p:nvPicPr>
        <p:blipFill>
          <a:blip r:embed="rId4" cstate="print"/>
          <a:srcRect/>
          <a:stretch>
            <a:fillRect/>
          </a:stretch>
        </p:blipFill>
        <p:spPr bwMode="auto">
          <a:xfrm rot="2773202">
            <a:off x="3830461" y="4657293"/>
            <a:ext cx="1202817" cy="781050"/>
          </a:xfrm>
          <a:prstGeom prst="rect">
            <a:avLst/>
          </a:prstGeom>
          <a:noFill/>
          <a:ln w="9525">
            <a:noFill/>
            <a:miter lim="800000"/>
            <a:headEnd/>
            <a:tailEnd/>
          </a:ln>
          <a:effectLst/>
        </p:spPr>
      </p:pic>
      <p:pic>
        <p:nvPicPr>
          <p:cNvPr id="14" name="Picture 9">
            <a:hlinkClick r:id="rId5" action="ppaction://hlinksldjump"/>
          </p:cNvPr>
          <p:cNvPicPr>
            <a:picLocks noChangeAspect="1" noChangeArrowheads="1"/>
          </p:cNvPicPr>
          <p:nvPr/>
        </p:nvPicPr>
        <p:blipFill>
          <a:blip r:embed="rId6"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sp>
        <p:nvSpPr>
          <p:cNvPr id="13" name="Oval 12"/>
          <p:cNvSpPr/>
          <p:nvPr/>
        </p:nvSpPr>
        <p:spPr>
          <a:xfrm>
            <a:off x="7239000" y="3810000"/>
            <a:ext cx="5334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Image result for KPM"/>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20000" y="1"/>
            <a:ext cx="1587799" cy="440970"/>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
          <p:cNvPicPr>
            <a:picLocks noChangeAspect="1" noChangeArrowheads="1"/>
          </p:cNvPicPr>
          <p:nvPr/>
        </p:nvPicPr>
        <p:blipFill>
          <a:blip r:embed="rId4" cstate="print"/>
          <a:srcRect/>
          <a:stretch>
            <a:fillRect/>
          </a:stretch>
        </p:blipFill>
        <p:spPr bwMode="auto">
          <a:xfrm rot="20372222">
            <a:off x="-130022" y="5891339"/>
            <a:ext cx="1202817" cy="781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3000" fill="hold"/>
                                        <p:tgtEl>
                                          <p:spTgt spid="17"/>
                                        </p:tgtEl>
                                        <p:attrNameLst>
                                          <p:attrName>ppt_x</p:attrName>
                                        </p:attrNameLst>
                                      </p:cBhvr>
                                      <p:tavLst>
                                        <p:tav tm="0">
                                          <p:val>
                                            <p:strVal val="#ppt_x"/>
                                          </p:val>
                                        </p:tav>
                                        <p:tav tm="100000">
                                          <p:val>
                                            <p:strVal val="#ppt_x"/>
                                          </p:val>
                                        </p:tav>
                                      </p:tavLst>
                                    </p:anim>
                                    <p:anim calcmode="lin" valueType="num">
                                      <p:cBhvr additive="base">
                                        <p:cTn id="11" dur="3000" fill="hold"/>
                                        <p:tgtEl>
                                          <p:spTgt spid="17"/>
                                        </p:tgtEl>
                                        <p:attrNameLst>
                                          <p:attrName>ppt_y</p:attrName>
                                        </p:attrNameLst>
                                      </p:cBhvr>
                                      <p:tavLst>
                                        <p:tav tm="0">
                                          <p:val>
                                            <p:strVal val="1+#ppt_h/2"/>
                                          </p:val>
                                        </p:tav>
                                        <p:tav tm="100000">
                                          <p:val>
                                            <p:strVal val="#ppt_y"/>
                                          </p:val>
                                        </p:tav>
                                      </p:tavLst>
                                    </p:anim>
                                  </p:childTnLst>
                                </p:cTn>
                              </p:par>
                              <p:par>
                                <p:cTn id="12" presetID="6" presetClass="emph" presetSubtype="0" fill="hold" nodeType="withEffect">
                                  <p:stCondLst>
                                    <p:cond delay="0"/>
                                  </p:stCondLst>
                                  <p:childTnLst>
                                    <p:animScale>
                                      <p:cBhvr>
                                        <p:cTn id="13" dur="2000" fill="hold"/>
                                        <p:tgtEl>
                                          <p:spTgt spid="11"/>
                                        </p:tgtEl>
                                      </p:cBhvr>
                                      <p:by x="150000" y="150000"/>
                                    </p:animScale>
                                  </p:childTnLst>
                                </p:cTn>
                              </p:par>
                            </p:childTnLst>
                          </p:cTn>
                        </p:par>
                        <p:par>
                          <p:cTn id="14" fill="hold">
                            <p:stCondLst>
                              <p:cond delay="3000"/>
                            </p:stCondLst>
                            <p:childTnLst>
                              <p:par>
                                <p:cTn id="15" presetID="2" presetClass="exit" presetSubtype="4" fill="hold" nodeType="afterEffect">
                                  <p:stCondLst>
                                    <p:cond delay="0"/>
                                  </p:stCondLst>
                                  <p:childTnLst>
                                    <p:anim calcmode="lin" valueType="num">
                                      <p:cBhvr additive="base">
                                        <p:cTn id="16" dur="2000"/>
                                        <p:tgtEl>
                                          <p:spTgt spid="17"/>
                                        </p:tgtEl>
                                        <p:attrNameLst>
                                          <p:attrName>ppt_x</p:attrName>
                                        </p:attrNameLst>
                                      </p:cBhvr>
                                      <p:tavLst>
                                        <p:tav tm="0">
                                          <p:val>
                                            <p:strVal val="ppt_x"/>
                                          </p:val>
                                        </p:tav>
                                        <p:tav tm="100000">
                                          <p:val>
                                            <p:strVal val="ppt_x"/>
                                          </p:val>
                                        </p:tav>
                                      </p:tavLst>
                                    </p:anim>
                                    <p:anim calcmode="lin" valueType="num">
                                      <p:cBhvr additive="base">
                                        <p:cTn id="17" dur="2000"/>
                                        <p:tgtEl>
                                          <p:spTgt spid="17"/>
                                        </p:tgtEl>
                                        <p:attrNameLst>
                                          <p:attrName>ppt_y</p:attrName>
                                        </p:attrNameLst>
                                      </p:cBhvr>
                                      <p:tavLst>
                                        <p:tav tm="0">
                                          <p:val>
                                            <p:strVal val="ppt_y"/>
                                          </p:val>
                                        </p:tav>
                                        <p:tav tm="100000">
                                          <p:val>
                                            <p:strVal val="1+ppt_h/2"/>
                                          </p:val>
                                        </p:tav>
                                      </p:tavLst>
                                    </p:anim>
                                    <p:set>
                                      <p:cBhvr>
                                        <p:cTn id="18" dur="1" fill="hold">
                                          <p:stCondLst>
                                            <p:cond delay="1999"/>
                                          </p:stCondLst>
                                        </p:cTn>
                                        <p:tgtEl>
                                          <p:spTgt spid="17"/>
                                        </p:tgtEl>
                                        <p:attrNameLst>
                                          <p:attrName>style.visibility</p:attrName>
                                        </p:attrNameLst>
                                      </p:cBhvr>
                                      <p:to>
                                        <p:strVal val="hidden"/>
                                      </p:to>
                                    </p:set>
                                  </p:childTnLst>
                                </p:cTn>
                              </p:par>
                            </p:childTnLst>
                          </p:cTn>
                        </p:par>
                        <p:par>
                          <p:cTn id="19" fill="hold">
                            <p:stCondLst>
                              <p:cond delay="5000"/>
                            </p:stCondLst>
                            <p:childTnLst>
                              <p:par>
                                <p:cTn id="20" presetID="2" presetClass="entr" presetSubtype="4" fill="hold" nodeType="afterEffect">
                                  <p:stCondLst>
                                    <p:cond delay="0"/>
                                  </p:stCondLst>
                                  <p:childTnLst>
                                    <p:set>
                                      <p:cBhvr>
                                        <p:cTn id="21" dur="1" fill="hold">
                                          <p:stCondLst>
                                            <p:cond delay="0"/>
                                          </p:stCondLst>
                                        </p:cTn>
                                        <p:tgtEl>
                                          <p:spTgt spid="64514"/>
                                        </p:tgtEl>
                                        <p:attrNameLst>
                                          <p:attrName>style.visibility</p:attrName>
                                        </p:attrNameLst>
                                      </p:cBhvr>
                                      <p:to>
                                        <p:strVal val="visible"/>
                                      </p:to>
                                    </p:set>
                                    <p:anim calcmode="lin" valueType="num">
                                      <p:cBhvr additive="base">
                                        <p:cTn id="22" dur="2000" fill="hold"/>
                                        <p:tgtEl>
                                          <p:spTgt spid="64514"/>
                                        </p:tgtEl>
                                        <p:attrNameLst>
                                          <p:attrName>ppt_x</p:attrName>
                                        </p:attrNameLst>
                                      </p:cBhvr>
                                      <p:tavLst>
                                        <p:tav tm="0">
                                          <p:val>
                                            <p:strVal val="#ppt_x"/>
                                          </p:val>
                                        </p:tav>
                                        <p:tav tm="100000">
                                          <p:val>
                                            <p:strVal val="#ppt_x"/>
                                          </p:val>
                                        </p:tav>
                                      </p:tavLst>
                                    </p:anim>
                                    <p:anim calcmode="lin" valueType="num">
                                      <p:cBhvr additive="base">
                                        <p:cTn id="23" dur="2000" fill="hold"/>
                                        <p:tgtEl>
                                          <p:spTgt spid="64514"/>
                                        </p:tgtEl>
                                        <p:attrNameLst>
                                          <p:attrName>ppt_y</p:attrName>
                                        </p:attrNameLst>
                                      </p:cBhvr>
                                      <p:tavLst>
                                        <p:tav tm="0">
                                          <p:val>
                                            <p:strVal val="1+#ppt_h/2"/>
                                          </p:val>
                                        </p:tav>
                                        <p:tav tm="100000">
                                          <p:val>
                                            <p:strVal val="#ppt_y"/>
                                          </p:val>
                                        </p:tav>
                                      </p:tavLst>
                                    </p:anim>
                                  </p:childTnLst>
                                </p:cTn>
                              </p:par>
                              <p:par>
                                <p:cTn id="24" presetID="6" presetClass="emph" presetSubtype="0" fill="hold" grpId="0" nodeType="withEffect">
                                  <p:stCondLst>
                                    <p:cond delay="0"/>
                                  </p:stCondLst>
                                  <p:childTnLst>
                                    <p:animScale>
                                      <p:cBhvr>
                                        <p:cTn id="25" dur="2000" fill="hold"/>
                                        <p:tgtEl>
                                          <p:spTgt spid="10"/>
                                        </p:tgtEl>
                                      </p:cBhvr>
                                      <p:by x="150000" y="150000"/>
                                    </p:animScale>
                                  </p:childTnLst>
                                </p:cTn>
                              </p:par>
                              <p:par>
                                <p:cTn id="26" presetID="6" presetClass="emph" presetSubtype="0" fill="hold" grpId="0" nodeType="withEffect">
                                  <p:stCondLst>
                                    <p:cond delay="0"/>
                                  </p:stCondLst>
                                  <p:childTnLst>
                                    <p:animScale>
                                      <p:cBhvr>
                                        <p:cTn id="2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reeform 19"/>
          <p:cNvSpPr/>
          <p:nvPr/>
        </p:nvSpPr>
        <p:spPr>
          <a:xfrm>
            <a:off x="-68263" y="1214438"/>
            <a:ext cx="9212263" cy="4268787"/>
          </a:xfrm>
          <a:custGeom>
            <a:avLst/>
            <a:gdLst>
              <a:gd name="connsiteX0" fmla="*/ 0 w 2000264"/>
              <a:gd name="connsiteY0" fmla="*/ 0 h 928694"/>
              <a:gd name="connsiteX1" fmla="*/ 2000264 w 2000264"/>
              <a:gd name="connsiteY1" fmla="*/ 0 h 928694"/>
              <a:gd name="connsiteX2" fmla="*/ 2000264 w 2000264"/>
              <a:gd name="connsiteY2" fmla="*/ 928694 h 928694"/>
              <a:gd name="connsiteX3" fmla="*/ 0 w 2000264"/>
              <a:gd name="connsiteY3" fmla="*/ 928694 h 928694"/>
              <a:gd name="connsiteX4" fmla="*/ 0 w 2000264"/>
              <a:gd name="connsiteY4" fmla="*/ 0 h 928694"/>
              <a:gd name="connsiteX0" fmla="*/ 714348 w 2000264"/>
              <a:gd name="connsiteY0" fmla="*/ 428604 h 928694"/>
              <a:gd name="connsiteX1" fmla="*/ 2000264 w 2000264"/>
              <a:gd name="connsiteY1" fmla="*/ 0 h 928694"/>
              <a:gd name="connsiteX2" fmla="*/ 2000264 w 2000264"/>
              <a:gd name="connsiteY2" fmla="*/ 928694 h 928694"/>
              <a:gd name="connsiteX3" fmla="*/ 0 w 2000264"/>
              <a:gd name="connsiteY3" fmla="*/ 928694 h 928694"/>
              <a:gd name="connsiteX4" fmla="*/ 714348 w 2000264"/>
              <a:gd name="connsiteY4" fmla="*/ 428604 h 928694"/>
              <a:gd name="connsiteX0" fmla="*/ 1557327 w 2843243"/>
              <a:gd name="connsiteY0" fmla="*/ 428604 h 928694"/>
              <a:gd name="connsiteX1" fmla="*/ 2843243 w 2843243"/>
              <a:gd name="connsiteY1" fmla="*/ 0 h 928694"/>
              <a:gd name="connsiteX2" fmla="*/ 2843243 w 2843243"/>
              <a:gd name="connsiteY2" fmla="*/ 928694 h 928694"/>
              <a:gd name="connsiteX3" fmla="*/ 842979 w 2843243"/>
              <a:gd name="connsiteY3" fmla="*/ 928694 h 928694"/>
              <a:gd name="connsiteX4" fmla="*/ 0 w 2843243"/>
              <a:gd name="connsiteY4" fmla="*/ 119054 h 928694"/>
              <a:gd name="connsiteX5" fmla="*/ 1557327 w 2843243"/>
              <a:gd name="connsiteY5" fmla="*/ 428604 h 928694"/>
              <a:gd name="connsiteX0" fmla="*/ 1557327 w 2843243"/>
              <a:gd name="connsiteY0" fmla="*/ 428604 h 1428736"/>
              <a:gd name="connsiteX1" fmla="*/ 2843243 w 2843243"/>
              <a:gd name="connsiteY1" fmla="*/ 0 h 1428736"/>
              <a:gd name="connsiteX2" fmla="*/ 2843243 w 2843243"/>
              <a:gd name="connsiteY2" fmla="*/ 928694 h 1428736"/>
              <a:gd name="connsiteX3" fmla="*/ 57129 w 2843243"/>
              <a:gd name="connsiteY3" fmla="*/ 1428736 h 1428736"/>
              <a:gd name="connsiteX4" fmla="*/ 0 w 2843243"/>
              <a:gd name="connsiteY4" fmla="*/ 119054 h 1428736"/>
              <a:gd name="connsiteX5" fmla="*/ 1557327 w 2843243"/>
              <a:gd name="connsiteY5" fmla="*/ 428604 h 14287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557327 w 2843243"/>
              <a:gd name="connsiteY6"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33231 w 2843243"/>
              <a:gd name="connsiteY6" fmla="*/ 125410 h 1443036"/>
              <a:gd name="connsiteX7" fmla="*/ 1557327 w 2843243"/>
              <a:gd name="connsiteY7"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33231 w 2843243"/>
              <a:gd name="connsiteY6" fmla="*/ 125410 h 1443036"/>
              <a:gd name="connsiteX7" fmla="*/ 1557327 w 2843243"/>
              <a:gd name="connsiteY7"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30073 w 2843243"/>
              <a:gd name="connsiteY6" fmla="*/ 125410 h 1443036"/>
              <a:gd name="connsiteX7" fmla="*/ 133231 w 2843243"/>
              <a:gd name="connsiteY7" fmla="*/ 125410 h 1443036"/>
              <a:gd name="connsiteX8" fmla="*/ 1557327 w 2843243"/>
              <a:gd name="connsiteY8"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8462 w 2843243"/>
              <a:gd name="connsiteY5" fmla="*/ 1418591 h 1443036"/>
              <a:gd name="connsiteX6" fmla="*/ 0 w 2843243"/>
              <a:gd name="connsiteY6" fmla="*/ 119054 h 1443036"/>
              <a:gd name="connsiteX7" fmla="*/ 130073 w 2843243"/>
              <a:gd name="connsiteY7" fmla="*/ 125410 h 1443036"/>
              <a:gd name="connsiteX8" fmla="*/ 133231 w 2843243"/>
              <a:gd name="connsiteY8" fmla="*/ 125410 h 1443036"/>
              <a:gd name="connsiteX9" fmla="*/ 1557327 w 2843243"/>
              <a:gd name="connsiteY9" fmla="*/ 428604 h 1443036"/>
              <a:gd name="connsiteX0" fmla="*/ 1578455 w 2864371"/>
              <a:gd name="connsiteY0" fmla="*/ 428604 h 1627075"/>
              <a:gd name="connsiteX1" fmla="*/ 2864371 w 2864371"/>
              <a:gd name="connsiteY1" fmla="*/ 0 h 1627075"/>
              <a:gd name="connsiteX2" fmla="*/ 2864371 w 2864371"/>
              <a:gd name="connsiteY2" fmla="*/ 928694 h 1627075"/>
              <a:gd name="connsiteX3" fmla="*/ 1988054 w 2864371"/>
              <a:gd name="connsiteY3" fmla="*/ 1443036 h 1627075"/>
              <a:gd name="connsiteX4" fmla="*/ 78257 w 2864371"/>
              <a:gd name="connsiteY4" fmla="*/ 1428736 h 1627075"/>
              <a:gd name="connsiteX5" fmla="*/ 29590 w 2864371"/>
              <a:gd name="connsiteY5" fmla="*/ 1418591 h 1627075"/>
              <a:gd name="connsiteX6" fmla="*/ 24434 w 2864371"/>
              <a:gd name="connsiteY6" fmla="*/ 1410486 h 1627075"/>
              <a:gd name="connsiteX7" fmla="*/ 21128 w 2864371"/>
              <a:gd name="connsiteY7" fmla="*/ 119054 h 1627075"/>
              <a:gd name="connsiteX8" fmla="*/ 151201 w 2864371"/>
              <a:gd name="connsiteY8" fmla="*/ 125410 h 1627075"/>
              <a:gd name="connsiteX9" fmla="*/ 154359 w 2864371"/>
              <a:gd name="connsiteY9" fmla="*/ 125410 h 1627075"/>
              <a:gd name="connsiteX10" fmla="*/ 1578455 w 2864371"/>
              <a:gd name="connsiteY10" fmla="*/ 428604 h 1627075"/>
              <a:gd name="connsiteX0" fmla="*/ 1578455 w 2864371"/>
              <a:gd name="connsiteY0" fmla="*/ 319686 h 1627075"/>
              <a:gd name="connsiteX1" fmla="*/ 2864371 w 2864371"/>
              <a:gd name="connsiteY1" fmla="*/ 0 h 1627075"/>
              <a:gd name="connsiteX2" fmla="*/ 2864371 w 2864371"/>
              <a:gd name="connsiteY2" fmla="*/ 928694 h 1627075"/>
              <a:gd name="connsiteX3" fmla="*/ 1988054 w 2864371"/>
              <a:gd name="connsiteY3" fmla="*/ 1443036 h 1627075"/>
              <a:gd name="connsiteX4" fmla="*/ 78257 w 2864371"/>
              <a:gd name="connsiteY4" fmla="*/ 1428736 h 1627075"/>
              <a:gd name="connsiteX5" fmla="*/ 29590 w 2864371"/>
              <a:gd name="connsiteY5" fmla="*/ 1418591 h 1627075"/>
              <a:gd name="connsiteX6" fmla="*/ 24434 w 2864371"/>
              <a:gd name="connsiteY6" fmla="*/ 1410486 h 1627075"/>
              <a:gd name="connsiteX7" fmla="*/ 21128 w 2864371"/>
              <a:gd name="connsiteY7" fmla="*/ 119054 h 1627075"/>
              <a:gd name="connsiteX8" fmla="*/ 151201 w 2864371"/>
              <a:gd name="connsiteY8" fmla="*/ 125410 h 1627075"/>
              <a:gd name="connsiteX9" fmla="*/ 154359 w 2864371"/>
              <a:gd name="connsiteY9" fmla="*/ 125410 h 1627075"/>
              <a:gd name="connsiteX10" fmla="*/ 1578455 w 2864371"/>
              <a:gd name="connsiteY10" fmla="*/ 319686 h 1627075"/>
              <a:gd name="connsiteX0" fmla="*/ 1578455 w 2864371"/>
              <a:gd name="connsiteY0" fmla="*/ 319686 h 1627075"/>
              <a:gd name="connsiteX1" fmla="*/ 2864371 w 2864371"/>
              <a:gd name="connsiteY1" fmla="*/ 0 h 1627075"/>
              <a:gd name="connsiteX2" fmla="*/ 2864371 w 2864371"/>
              <a:gd name="connsiteY2" fmla="*/ 928694 h 1627075"/>
              <a:gd name="connsiteX3" fmla="*/ 1988054 w 2864371"/>
              <a:gd name="connsiteY3" fmla="*/ 1443036 h 1627075"/>
              <a:gd name="connsiteX4" fmla="*/ 1984950 w 2864371"/>
              <a:gd name="connsiteY4" fmla="*/ 1357162 h 1627075"/>
              <a:gd name="connsiteX5" fmla="*/ 78257 w 2864371"/>
              <a:gd name="connsiteY5" fmla="*/ 1428736 h 1627075"/>
              <a:gd name="connsiteX6" fmla="*/ 29590 w 2864371"/>
              <a:gd name="connsiteY6" fmla="*/ 1418591 h 1627075"/>
              <a:gd name="connsiteX7" fmla="*/ 24434 w 2864371"/>
              <a:gd name="connsiteY7" fmla="*/ 1410486 h 1627075"/>
              <a:gd name="connsiteX8" fmla="*/ 21128 w 2864371"/>
              <a:gd name="connsiteY8" fmla="*/ 119054 h 1627075"/>
              <a:gd name="connsiteX9" fmla="*/ 151201 w 2864371"/>
              <a:gd name="connsiteY9" fmla="*/ 125410 h 1627075"/>
              <a:gd name="connsiteX10" fmla="*/ 154359 w 2864371"/>
              <a:gd name="connsiteY10" fmla="*/ 125410 h 1627075"/>
              <a:gd name="connsiteX11" fmla="*/ 1578455 w 2864371"/>
              <a:gd name="connsiteY11" fmla="*/ 319686 h 1627075"/>
              <a:gd name="connsiteX0" fmla="*/ 1578455 w 2864371"/>
              <a:gd name="connsiteY0" fmla="*/ 319686 h 1627075"/>
              <a:gd name="connsiteX1" fmla="*/ 2864371 w 2864371"/>
              <a:gd name="connsiteY1" fmla="*/ 0 h 1627075"/>
              <a:gd name="connsiteX2" fmla="*/ 2864371 w 2864371"/>
              <a:gd name="connsiteY2" fmla="*/ 928694 h 1627075"/>
              <a:gd name="connsiteX3" fmla="*/ 2032470 w 2864371"/>
              <a:gd name="connsiteY3" fmla="*/ 1361346 h 1627075"/>
              <a:gd name="connsiteX4" fmla="*/ 1984950 w 2864371"/>
              <a:gd name="connsiteY4" fmla="*/ 1357162 h 1627075"/>
              <a:gd name="connsiteX5" fmla="*/ 78257 w 2864371"/>
              <a:gd name="connsiteY5" fmla="*/ 1428736 h 1627075"/>
              <a:gd name="connsiteX6" fmla="*/ 29590 w 2864371"/>
              <a:gd name="connsiteY6" fmla="*/ 1418591 h 1627075"/>
              <a:gd name="connsiteX7" fmla="*/ 24434 w 2864371"/>
              <a:gd name="connsiteY7" fmla="*/ 1410486 h 1627075"/>
              <a:gd name="connsiteX8" fmla="*/ 21128 w 2864371"/>
              <a:gd name="connsiteY8" fmla="*/ 119054 h 1627075"/>
              <a:gd name="connsiteX9" fmla="*/ 151201 w 2864371"/>
              <a:gd name="connsiteY9" fmla="*/ 125410 h 1627075"/>
              <a:gd name="connsiteX10" fmla="*/ 154359 w 2864371"/>
              <a:gd name="connsiteY10" fmla="*/ 125410 h 1627075"/>
              <a:gd name="connsiteX11" fmla="*/ 1578455 w 2864371"/>
              <a:gd name="connsiteY11" fmla="*/ 319686 h 16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4371" h="1627075">
                <a:moveTo>
                  <a:pt x="1578455" y="319686"/>
                </a:moveTo>
                <a:lnTo>
                  <a:pt x="2864371" y="0"/>
                </a:lnTo>
                <a:lnTo>
                  <a:pt x="2864371" y="928694"/>
                </a:lnTo>
                <a:lnTo>
                  <a:pt x="2032470" y="1361346"/>
                </a:lnTo>
                <a:lnTo>
                  <a:pt x="1984950" y="1357162"/>
                </a:lnTo>
                <a:lnTo>
                  <a:pt x="78257" y="1428736"/>
                </a:lnTo>
                <a:lnTo>
                  <a:pt x="29590" y="1418591"/>
                </a:lnTo>
                <a:cubicBezTo>
                  <a:pt x="20619" y="1415549"/>
                  <a:pt x="25844" y="1627075"/>
                  <a:pt x="24434" y="1410486"/>
                </a:cubicBezTo>
                <a:cubicBezTo>
                  <a:pt x="23024" y="1193897"/>
                  <a:pt x="0" y="333233"/>
                  <a:pt x="21128" y="119054"/>
                </a:cubicBezTo>
                <a:lnTo>
                  <a:pt x="151201" y="125410"/>
                </a:lnTo>
                <a:lnTo>
                  <a:pt x="154359" y="125410"/>
                </a:lnTo>
                <a:lnTo>
                  <a:pt x="1578455" y="319686"/>
                </a:lnTo>
                <a:close/>
              </a:path>
            </a:pathLst>
          </a:custGeom>
          <a:solidFill>
            <a:srgbClr val="E8F5F8"/>
          </a:solidFill>
          <a:ln w="2286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3571" y="476675"/>
            <a:ext cx="3744415" cy="792087"/>
          </a:xfrm>
        </p:spPr>
        <p:txBody>
          <a:bodyPr>
            <a:normAutofit/>
          </a:bodyPr>
          <a:lstStyle/>
          <a:p>
            <a:r>
              <a:rPr lang="ms-MY" sz="3200" b="1" dirty="0" smtClean="0"/>
              <a:t>KOMPONEN  PBPPP </a:t>
            </a:r>
            <a:endParaRPr lang="ms-MY" sz="3200" dirty="0"/>
          </a:p>
        </p:txBody>
      </p:sp>
      <p:grpSp>
        <p:nvGrpSpPr>
          <p:cNvPr id="3" name="Group 2"/>
          <p:cNvGrpSpPr/>
          <p:nvPr/>
        </p:nvGrpSpPr>
        <p:grpSpPr>
          <a:xfrm>
            <a:off x="1619672" y="4293097"/>
            <a:ext cx="3384379" cy="1058634"/>
            <a:chOff x="1619672" y="4293097"/>
            <a:chExt cx="3384379" cy="1058634"/>
          </a:xfrm>
        </p:grpSpPr>
        <p:sp>
          <p:nvSpPr>
            <p:cNvPr id="9" name="TextBox 8"/>
            <p:cNvSpPr txBox="1"/>
            <p:nvPr/>
          </p:nvSpPr>
          <p:spPr>
            <a:xfrm>
              <a:off x="1619672" y="4293097"/>
              <a:ext cx="3384376" cy="369332"/>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PENILAIAN KEBERHASILAN</a:t>
              </a:r>
              <a:endParaRPr lang="ms-MY" b="1" dirty="0"/>
            </a:p>
          </p:txBody>
        </p:sp>
        <p:sp>
          <p:nvSpPr>
            <p:cNvPr id="11" name="TextBox 10"/>
            <p:cNvSpPr txBox="1"/>
            <p:nvPr/>
          </p:nvSpPr>
          <p:spPr>
            <a:xfrm>
              <a:off x="3581401" y="4643845"/>
              <a:ext cx="1422650" cy="707886"/>
            </a:xfrm>
            <a:prstGeom prst="rect">
              <a:avLst/>
            </a:prstGeom>
            <a:solidFill>
              <a:srgbClr val="FFFF00"/>
            </a:solidFill>
            <a:ln>
              <a:solidFill>
                <a:schemeClr val="accent1"/>
              </a:solidFill>
            </a:ln>
          </p:spPr>
          <p:txBody>
            <a:bodyPr wrap="square" rtlCol="0">
              <a:spAutoFit/>
            </a:bodyPr>
            <a:lstStyle/>
            <a:p>
              <a:pPr algn="ctr"/>
              <a:r>
                <a:rPr lang="en-US" sz="4000" b="1" dirty="0" smtClean="0">
                  <a:effectLst>
                    <a:outerShdw blurRad="38100" dist="38100" dir="2700000" algn="tl">
                      <a:srgbClr val="000000">
                        <a:alpha val="43137"/>
                      </a:srgbClr>
                    </a:outerShdw>
                  </a:effectLst>
                </a:rPr>
                <a:t>10%</a:t>
              </a:r>
              <a:endParaRPr lang="ms-MY" sz="4000" b="1" dirty="0">
                <a:effectLst>
                  <a:outerShdw blurRad="38100" dist="38100" dir="2700000" algn="tl">
                    <a:srgbClr val="000000">
                      <a:alpha val="43137"/>
                    </a:srgbClr>
                  </a:outerShdw>
                </a:effectLst>
              </a:endParaRPr>
            </a:p>
          </p:txBody>
        </p:sp>
      </p:grpSp>
      <p:sp>
        <p:nvSpPr>
          <p:cNvPr id="12" name="TextBox 11"/>
          <p:cNvSpPr txBox="1"/>
          <p:nvPr/>
        </p:nvSpPr>
        <p:spPr>
          <a:xfrm>
            <a:off x="6876256" y="3917553"/>
            <a:ext cx="1008112" cy="369332"/>
          </a:xfrm>
          <a:prstGeom prst="rect">
            <a:avLst/>
          </a:prstGeom>
          <a:solidFill>
            <a:srgbClr val="FFFF00"/>
          </a:solidFill>
          <a:ln>
            <a:solidFill>
              <a:schemeClr val="accent1"/>
            </a:solidFill>
          </a:ln>
        </p:spPr>
        <p:txBody>
          <a:bodyPr wrap="square" rtlCol="0">
            <a:spAutoFit/>
          </a:bodyPr>
          <a:lstStyle/>
          <a:p>
            <a:r>
              <a:rPr lang="en-US" b="1" dirty="0" smtClean="0"/>
              <a:t>100%</a:t>
            </a:r>
            <a:endParaRPr lang="ms-MY" b="1" dirty="0"/>
          </a:p>
        </p:txBody>
      </p:sp>
      <p:sp>
        <p:nvSpPr>
          <p:cNvPr id="15" name="Plus 14"/>
          <p:cNvSpPr/>
          <p:nvPr/>
        </p:nvSpPr>
        <p:spPr>
          <a:xfrm>
            <a:off x="3095837" y="3501010"/>
            <a:ext cx="378043" cy="416545"/>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6" name="Equal 15"/>
          <p:cNvSpPr/>
          <p:nvPr/>
        </p:nvSpPr>
        <p:spPr>
          <a:xfrm>
            <a:off x="4788024" y="3674641"/>
            <a:ext cx="360040" cy="242912"/>
          </a:xfrm>
          <a:prstGeom prst="mathEqual">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263" y="2348881"/>
            <a:ext cx="1544960" cy="1544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619672" y="1700809"/>
            <a:ext cx="3096344" cy="923330"/>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t>PENILAIAN KOMPETENSI</a:t>
            </a:r>
          </a:p>
          <a:p>
            <a:pPr algn="ctr"/>
            <a:r>
              <a:rPr lang="en-US" b="1" dirty="0" smtClean="0"/>
              <a:t> </a:t>
            </a:r>
            <a:r>
              <a:rPr lang="en-US" b="1" dirty="0"/>
              <a:t>&amp;</a:t>
            </a:r>
            <a:r>
              <a:rPr lang="en-US" b="1" dirty="0" smtClean="0"/>
              <a:t> </a:t>
            </a:r>
          </a:p>
          <a:p>
            <a:pPr algn="ctr"/>
            <a:r>
              <a:rPr lang="en-US" b="1" dirty="0" smtClean="0"/>
              <a:t>POTENSI  </a:t>
            </a:r>
            <a:endParaRPr lang="ms-MY" b="1"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8" y="3933058"/>
            <a:ext cx="1830356" cy="1830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5220072" y="3178889"/>
            <a:ext cx="2808312" cy="92333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smtClean="0">
                <a:solidFill>
                  <a:schemeClr val="tx1"/>
                </a:solidFill>
              </a:rPr>
              <a:t>PENILAIAN BERSEPADU PEGAWAI PERKHIDMATAN PENDIDIKAN (PBPPP)</a:t>
            </a:r>
            <a:endParaRPr lang="ms-MY" b="1" dirty="0">
              <a:solidFill>
                <a:schemeClr val="tx1"/>
              </a:solidFill>
            </a:endParaRPr>
          </a:p>
        </p:txBody>
      </p:sp>
      <p:sp>
        <p:nvSpPr>
          <p:cNvPr id="8" name="TextBox 7"/>
          <p:cNvSpPr txBox="1"/>
          <p:nvPr/>
        </p:nvSpPr>
        <p:spPr>
          <a:xfrm>
            <a:off x="3815918" y="2492896"/>
            <a:ext cx="756084" cy="369332"/>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en-US" b="1" dirty="0" smtClean="0"/>
              <a:t>90%</a:t>
            </a:r>
            <a:endParaRPr lang="ms-MY" b="1" dirty="0"/>
          </a:p>
        </p:txBody>
      </p:sp>
      <p:sp>
        <p:nvSpPr>
          <p:cNvPr id="18" name="TextBox 17"/>
          <p:cNvSpPr txBox="1"/>
          <p:nvPr/>
        </p:nvSpPr>
        <p:spPr>
          <a:xfrm>
            <a:off x="6228184" y="4077073"/>
            <a:ext cx="720080" cy="369332"/>
          </a:xfrm>
          <a:prstGeom prst="rect">
            <a:avLst/>
          </a:prstGeom>
          <a:solidFill>
            <a:srgbClr val="FC72EC"/>
          </a:solidFill>
          <a:ln>
            <a:solidFill>
              <a:schemeClr val="tx1"/>
            </a:solidFill>
          </a:ln>
        </p:spPr>
        <p:txBody>
          <a:bodyPr wrap="square" rtlCol="0">
            <a:spAutoFit/>
          </a:bodyPr>
          <a:lstStyle/>
          <a:p>
            <a:pPr algn="ctr"/>
            <a:r>
              <a:rPr lang="en-US" b="1" dirty="0" smtClean="0"/>
              <a:t>100%</a:t>
            </a:r>
            <a:endParaRPr lang="ms-MY" b="1" dirty="0"/>
          </a:p>
        </p:txBody>
      </p:sp>
      <p:pic>
        <p:nvPicPr>
          <p:cNvPr id="1031" name="Picture 7" descr="http://www.oandp.com/articles/images/2011-03_02/03-02_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2079" y="4808078"/>
            <a:ext cx="2857500" cy="14859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 name="Group 21"/>
          <p:cNvGrpSpPr/>
          <p:nvPr/>
        </p:nvGrpSpPr>
        <p:grpSpPr>
          <a:xfrm rot="10800000">
            <a:off x="512079" y="980730"/>
            <a:ext cx="3384376" cy="360040"/>
            <a:chOff x="5004048" y="1340768"/>
            <a:chExt cx="3384376" cy="360040"/>
          </a:xfrm>
        </p:grpSpPr>
        <p:sp>
          <p:nvSpPr>
            <p:cNvPr id="19" name="Diamond 18"/>
            <p:cNvSpPr/>
            <p:nvPr/>
          </p:nvSpPr>
          <p:spPr>
            <a:xfrm>
              <a:off x="8028384" y="1340768"/>
              <a:ext cx="360040" cy="360040"/>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cxnSp>
          <p:nvCxnSpPr>
            <p:cNvPr id="21" name="Straight Connector 20"/>
            <p:cNvCxnSpPr>
              <a:stCxn id="19" idx="1"/>
            </p:cNvCxnSpPr>
            <p:nvPr/>
          </p:nvCxnSpPr>
          <p:spPr>
            <a:xfrm flipH="1">
              <a:off x="5004048" y="1520788"/>
              <a:ext cx="3024336"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3" name="Picture 2" descr="Image result for KPM"/>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64562" y="0"/>
            <a:ext cx="3043237" cy="845181"/>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4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4"/>
          <p:cNvSpPr/>
          <p:nvPr/>
        </p:nvSpPr>
        <p:spPr>
          <a:xfrm>
            <a:off x="-68263" y="3122613"/>
            <a:ext cx="9212263" cy="4268787"/>
          </a:xfrm>
          <a:custGeom>
            <a:avLst/>
            <a:gdLst>
              <a:gd name="connsiteX0" fmla="*/ 0 w 2000264"/>
              <a:gd name="connsiteY0" fmla="*/ 0 h 928694"/>
              <a:gd name="connsiteX1" fmla="*/ 2000264 w 2000264"/>
              <a:gd name="connsiteY1" fmla="*/ 0 h 928694"/>
              <a:gd name="connsiteX2" fmla="*/ 2000264 w 2000264"/>
              <a:gd name="connsiteY2" fmla="*/ 928694 h 928694"/>
              <a:gd name="connsiteX3" fmla="*/ 0 w 2000264"/>
              <a:gd name="connsiteY3" fmla="*/ 928694 h 928694"/>
              <a:gd name="connsiteX4" fmla="*/ 0 w 2000264"/>
              <a:gd name="connsiteY4" fmla="*/ 0 h 928694"/>
              <a:gd name="connsiteX0" fmla="*/ 714348 w 2000264"/>
              <a:gd name="connsiteY0" fmla="*/ 428604 h 928694"/>
              <a:gd name="connsiteX1" fmla="*/ 2000264 w 2000264"/>
              <a:gd name="connsiteY1" fmla="*/ 0 h 928694"/>
              <a:gd name="connsiteX2" fmla="*/ 2000264 w 2000264"/>
              <a:gd name="connsiteY2" fmla="*/ 928694 h 928694"/>
              <a:gd name="connsiteX3" fmla="*/ 0 w 2000264"/>
              <a:gd name="connsiteY3" fmla="*/ 928694 h 928694"/>
              <a:gd name="connsiteX4" fmla="*/ 714348 w 2000264"/>
              <a:gd name="connsiteY4" fmla="*/ 428604 h 928694"/>
              <a:gd name="connsiteX0" fmla="*/ 1557327 w 2843243"/>
              <a:gd name="connsiteY0" fmla="*/ 428604 h 928694"/>
              <a:gd name="connsiteX1" fmla="*/ 2843243 w 2843243"/>
              <a:gd name="connsiteY1" fmla="*/ 0 h 928694"/>
              <a:gd name="connsiteX2" fmla="*/ 2843243 w 2843243"/>
              <a:gd name="connsiteY2" fmla="*/ 928694 h 928694"/>
              <a:gd name="connsiteX3" fmla="*/ 842979 w 2843243"/>
              <a:gd name="connsiteY3" fmla="*/ 928694 h 928694"/>
              <a:gd name="connsiteX4" fmla="*/ 0 w 2843243"/>
              <a:gd name="connsiteY4" fmla="*/ 119054 h 928694"/>
              <a:gd name="connsiteX5" fmla="*/ 1557327 w 2843243"/>
              <a:gd name="connsiteY5" fmla="*/ 428604 h 928694"/>
              <a:gd name="connsiteX0" fmla="*/ 1557327 w 2843243"/>
              <a:gd name="connsiteY0" fmla="*/ 428604 h 1428736"/>
              <a:gd name="connsiteX1" fmla="*/ 2843243 w 2843243"/>
              <a:gd name="connsiteY1" fmla="*/ 0 h 1428736"/>
              <a:gd name="connsiteX2" fmla="*/ 2843243 w 2843243"/>
              <a:gd name="connsiteY2" fmla="*/ 928694 h 1428736"/>
              <a:gd name="connsiteX3" fmla="*/ 57129 w 2843243"/>
              <a:gd name="connsiteY3" fmla="*/ 1428736 h 1428736"/>
              <a:gd name="connsiteX4" fmla="*/ 0 w 2843243"/>
              <a:gd name="connsiteY4" fmla="*/ 119054 h 1428736"/>
              <a:gd name="connsiteX5" fmla="*/ 1557327 w 2843243"/>
              <a:gd name="connsiteY5" fmla="*/ 428604 h 14287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557327 w 2843243"/>
              <a:gd name="connsiteY6"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33231 w 2843243"/>
              <a:gd name="connsiteY6" fmla="*/ 125410 h 1443036"/>
              <a:gd name="connsiteX7" fmla="*/ 1557327 w 2843243"/>
              <a:gd name="connsiteY7"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33231 w 2843243"/>
              <a:gd name="connsiteY6" fmla="*/ 125410 h 1443036"/>
              <a:gd name="connsiteX7" fmla="*/ 1557327 w 2843243"/>
              <a:gd name="connsiteY7"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0 w 2843243"/>
              <a:gd name="connsiteY5" fmla="*/ 119054 h 1443036"/>
              <a:gd name="connsiteX6" fmla="*/ 130073 w 2843243"/>
              <a:gd name="connsiteY6" fmla="*/ 125410 h 1443036"/>
              <a:gd name="connsiteX7" fmla="*/ 133231 w 2843243"/>
              <a:gd name="connsiteY7" fmla="*/ 125410 h 1443036"/>
              <a:gd name="connsiteX8" fmla="*/ 1557327 w 2843243"/>
              <a:gd name="connsiteY8" fmla="*/ 428604 h 1443036"/>
              <a:gd name="connsiteX0" fmla="*/ 1557327 w 2843243"/>
              <a:gd name="connsiteY0" fmla="*/ 428604 h 1443036"/>
              <a:gd name="connsiteX1" fmla="*/ 2843243 w 2843243"/>
              <a:gd name="connsiteY1" fmla="*/ 0 h 1443036"/>
              <a:gd name="connsiteX2" fmla="*/ 2843243 w 2843243"/>
              <a:gd name="connsiteY2" fmla="*/ 928694 h 1443036"/>
              <a:gd name="connsiteX3" fmla="*/ 1966926 w 2843243"/>
              <a:gd name="connsiteY3" fmla="*/ 1443036 h 1443036"/>
              <a:gd name="connsiteX4" fmla="*/ 57129 w 2843243"/>
              <a:gd name="connsiteY4" fmla="*/ 1428736 h 1443036"/>
              <a:gd name="connsiteX5" fmla="*/ 8462 w 2843243"/>
              <a:gd name="connsiteY5" fmla="*/ 1418591 h 1443036"/>
              <a:gd name="connsiteX6" fmla="*/ 0 w 2843243"/>
              <a:gd name="connsiteY6" fmla="*/ 119054 h 1443036"/>
              <a:gd name="connsiteX7" fmla="*/ 130073 w 2843243"/>
              <a:gd name="connsiteY7" fmla="*/ 125410 h 1443036"/>
              <a:gd name="connsiteX8" fmla="*/ 133231 w 2843243"/>
              <a:gd name="connsiteY8" fmla="*/ 125410 h 1443036"/>
              <a:gd name="connsiteX9" fmla="*/ 1557327 w 2843243"/>
              <a:gd name="connsiteY9" fmla="*/ 428604 h 1443036"/>
              <a:gd name="connsiteX0" fmla="*/ 1578455 w 2864371"/>
              <a:gd name="connsiteY0" fmla="*/ 428604 h 1627075"/>
              <a:gd name="connsiteX1" fmla="*/ 2864371 w 2864371"/>
              <a:gd name="connsiteY1" fmla="*/ 0 h 1627075"/>
              <a:gd name="connsiteX2" fmla="*/ 2864371 w 2864371"/>
              <a:gd name="connsiteY2" fmla="*/ 928694 h 1627075"/>
              <a:gd name="connsiteX3" fmla="*/ 1988054 w 2864371"/>
              <a:gd name="connsiteY3" fmla="*/ 1443036 h 1627075"/>
              <a:gd name="connsiteX4" fmla="*/ 78257 w 2864371"/>
              <a:gd name="connsiteY4" fmla="*/ 1428736 h 1627075"/>
              <a:gd name="connsiteX5" fmla="*/ 29590 w 2864371"/>
              <a:gd name="connsiteY5" fmla="*/ 1418591 h 1627075"/>
              <a:gd name="connsiteX6" fmla="*/ 24434 w 2864371"/>
              <a:gd name="connsiteY6" fmla="*/ 1410486 h 1627075"/>
              <a:gd name="connsiteX7" fmla="*/ 21128 w 2864371"/>
              <a:gd name="connsiteY7" fmla="*/ 119054 h 1627075"/>
              <a:gd name="connsiteX8" fmla="*/ 151201 w 2864371"/>
              <a:gd name="connsiteY8" fmla="*/ 125410 h 1627075"/>
              <a:gd name="connsiteX9" fmla="*/ 154359 w 2864371"/>
              <a:gd name="connsiteY9" fmla="*/ 125410 h 1627075"/>
              <a:gd name="connsiteX10" fmla="*/ 1578455 w 2864371"/>
              <a:gd name="connsiteY10" fmla="*/ 428604 h 1627075"/>
              <a:gd name="connsiteX0" fmla="*/ 1578455 w 2864371"/>
              <a:gd name="connsiteY0" fmla="*/ 319686 h 1627075"/>
              <a:gd name="connsiteX1" fmla="*/ 2864371 w 2864371"/>
              <a:gd name="connsiteY1" fmla="*/ 0 h 1627075"/>
              <a:gd name="connsiteX2" fmla="*/ 2864371 w 2864371"/>
              <a:gd name="connsiteY2" fmla="*/ 928694 h 1627075"/>
              <a:gd name="connsiteX3" fmla="*/ 1988054 w 2864371"/>
              <a:gd name="connsiteY3" fmla="*/ 1443036 h 1627075"/>
              <a:gd name="connsiteX4" fmla="*/ 78257 w 2864371"/>
              <a:gd name="connsiteY4" fmla="*/ 1428736 h 1627075"/>
              <a:gd name="connsiteX5" fmla="*/ 29590 w 2864371"/>
              <a:gd name="connsiteY5" fmla="*/ 1418591 h 1627075"/>
              <a:gd name="connsiteX6" fmla="*/ 24434 w 2864371"/>
              <a:gd name="connsiteY6" fmla="*/ 1410486 h 1627075"/>
              <a:gd name="connsiteX7" fmla="*/ 21128 w 2864371"/>
              <a:gd name="connsiteY7" fmla="*/ 119054 h 1627075"/>
              <a:gd name="connsiteX8" fmla="*/ 151201 w 2864371"/>
              <a:gd name="connsiteY8" fmla="*/ 125410 h 1627075"/>
              <a:gd name="connsiteX9" fmla="*/ 154359 w 2864371"/>
              <a:gd name="connsiteY9" fmla="*/ 125410 h 1627075"/>
              <a:gd name="connsiteX10" fmla="*/ 1578455 w 2864371"/>
              <a:gd name="connsiteY10" fmla="*/ 319686 h 1627075"/>
              <a:gd name="connsiteX0" fmla="*/ 1578455 w 2864371"/>
              <a:gd name="connsiteY0" fmla="*/ 319686 h 1627075"/>
              <a:gd name="connsiteX1" fmla="*/ 2864371 w 2864371"/>
              <a:gd name="connsiteY1" fmla="*/ 0 h 1627075"/>
              <a:gd name="connsiteX2" fmla="*/ 2864371 w 2864371"/>
              <a:gd name="connsiteY2" fmla="*/ 928694 h 1627075"/>
              <a:gd name="connsiteX3" fmla="*/ 1988054 w 2864371"/>
              <a:gd name="connsiteY3" fmla="*/ 1443036 h 1627075"/>
              <a:gd name="connsiteX4" fmla="*/ 1984950 w 2864371"/>
              <a:gd name="connsiteY4" fmla="*/ 1357162 h 1627075"/>
              <a:gd name="connsiteX5" fmla="*/ 78257 w 2864371"/>
              <a:gd name="connsiteY5" fmla="*/ 1428736 h 1627075"/>
              <a:gd name="connsiteX6" fmla="*/ 29590 w 2864371"/>
              <a:gd name="connsiteY6" fmla="*/ 1418591 h 1627075"/>
              <a:gd name="connsiteX7" fmla="*/ 24434 w 2864371"/>
              <a:gd name="connsiteY7" fmla="*/ 1410486 h 1627075"/>
              <a:gd name="connsiteX8" fmla="*/ 21128 w 2864371"/>
              <a:gd name="connsiteY8" fmla="*/ 119054 h 1627075"/>
              <a:gd name="connsiteX9" fmla="*/ 151201 w 2864371"/>
              <a:gd name="connsiteY9" fmla="*/ 125410 h 1627075"/>
              <a:gd name="connsiteX10" fmla="*/ 154359 w 2864371"/>
              <a:gd name="connsiteY10" fmla="*/ 125410 h 1627075"/>
              <a:gd name="connsiteX11" fmla="*/ 1578455 w 2864371"/>
              <a:gd name="connsiteY11" fmla="*/ 319686 h 1627075"/>
              <a:gd name="connsiteX0" fmla="*/ 1578455 w 2864371"/>
              <a:gd name="connsiteY0" fmla="*/ 319686 h 1627075"/>
              <a:gd name="connsiteX1" fmla="*/ 2864371 w 2864371"/>
              <a:gd name="connsiteY1" fmla="*/ 0 h 1627075"/>
              <a:gd name="connsiteX2" fmla="*/ 2864371 w 2864371"/>
              <a:gd name="connsiteY2" fmla="*/ 928694 h 1627075"/>
              <a:gd name="connsiteX3" fmla="*/ 2032470 w 2864371"/>
              <a:gd name="connsiteY3" fmla="*/ 1361346 h 1627075"/>
              <a:gd name="connsiteX4" fmla="*/ 1984950 w 2864371"/>
              <a:gd name="connsiteY4" fmla="*/ 1357162 h 1627075"/>
              <a:gd name="connsiteX5" fmla="*/ 78257 w 2864371"/>
              <a:gd name="connsiteY5" fmla="*/ 1428736 h 1627075"/>
              <a:gd name="connsiteX6" fmla="*/ 29590 w 2864371"/>
              <a:gd name="connsiteY6" fmla="*/ 1418591 h 1627075"/>
              <a:gd name="connsiteX7" fmla="*/ 24434 w 2864371"/>
              <a:gd name="connsiteY7" fmla="*/ 1410486 h 1627075"/>
              <a:gd name="connsiteX8" fmla="*/ 21128 w 2864371"/>
              <a:gd name="connsiteY8" fmla="*/ 119054 h 1627075"/>
              <a:gd name="connsiteX9" fmla="*/ 151201 w 2864371"/>
              <a:gd name="connsiteY9" fmla="*/ 125410 h 1627075"/>
              <a:gd name="connsiteX10" fmla="*/ 154359 w 2864371"/>
              <a:gd name="connsiteY10" fmla="*/ 125410 h 1627075"/>
              <a:gd name="connsiteX11" fmla="*/ 1578455 w 2864371"/>
              <a:gd name="connsiteY11" fmla="*/ 319686 h 16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4371" h="1627075">
                <a:moveTo>
                  <a:pt x="1578455" y="319686"/>
                </a:moveTo>
                <a:lnTo>
                  <a:pt x="2864371" y="0"/>
                </a:lnTo>
                <a:lnTo>
                  <a:pt x="2864371" y="928694"/>
                </a:lnTo>
                <a:lnTo>
                  <a:pt x="2032470" y="1361346"/>
                </a:lnTo>
                <a:lnTo>
                  <a:pt x="1984950" y="1357162"/>
                </a:lnTo>
                <a:lnTo>
                  <a:pt x="78257" y="1428736"/>
                </a:lnTo>
                <a:lnTo>
                  <a:pt x="29590" y="1418591"/>
                </a:lnTo>
                <a:cubicBezTo>
                  <a:pt x="20619" y="1415549"/>
                  <a:pt x="25844" y="1627075"/>
                  <a:pt x="24434" y="1410486"/>
                </a:cubicBezTo>
                <a:cubicBezTo>
                  <a:pt x="23024" y="1193897"/>
                  <a:pt x="0" y="333233"/>
                  <a:pt x="21128" y="119054"/>
                </a:cubicBezTo>
                <a:lnTo>
                  <a:pt x="151201" y="125410"/>
                </a:lnTo>
                <a:lnTo>
                  <a:pt x="154359" y="125410"/>
                </a:lnTo>
                <a:lnTo>
                  <a:pt x="1578455" y="319686"/>
                </a:lnTo>
                <a:close/>
              </a:path>
            </a:pathLst>
          </a:custGeom>
          <a:solidFill>
            <a:srgbClr val="E8F5F8"/>
          </a:solidFill>
          <a:ln w="2286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Picture 3"/>
          <p:cNvPicPr>
            <a:picLocks noChangeAspect="1" noChangeArrowheads="1"/>
          </p:cNvPicPr>
          <p:nvPr/>
        </p:nvPicPr>
        <p:blipFill>
          <a:blip r:embed="rId3" cstate="print"/>
          <a:srcRect l="35156" t="29167" r="24219" b="27083"/>
          <a:stretch>
            <a:fillRect/>
          </a:stretch>
        </p:blipFill>
        <p:spPr bwMode="auto">
          <a:xfrm>
            <a:off x="4426857" y="0"/>
            <a:ext cx="4717143" cy="3810000"/>
          </a:xfrm>
          <a:prstGeom prst="rect">
            <a:avLst/>
          </a:prstGeom>
          <a:noFill/>
          <a:ln w="9525">
            <a:solidFill>
              <a:srgbClr val="FF0000"/>
            </a:solidFill>
            <a:miter lim="800000"/>
            <a:headEnd/>
            <a:tailEnd/>
          </a:ln>
          <a:effectLst/>
        </p:spPr>
      </p:pic>
      <p:pic>
        <p:nvPicPr>
          <p:cNvPr id="3074" name="Picture 2"/>
          <p:cNvPicPr>
            <a:picLocks noChangeAspect="1" noChangeArrowheads="1"/>
          </p:cNvPicPr>
          <p:nvPr/>
        </p:nvPicPr>
        <p:blipFill>
          <a:blip r:embed="rId4" cstate="print"/>
          <a:srcRect l="35156" t="29167" r="25781" b="25000"/>
          <a:stretch>
            <a:fillRect/>
          </a:stretch>
        </p:blipFill>
        <p:spPr bwMode="auto">
          <a:xfrm>
            <a:off x="0" y="0"/>
            <a:ext cx="4242954" cy="3810000"/>
          </a:xfrm>
          <a:prstGeom prst="rect">
            <a:avLst/>
          </a:prstGeom>
          <a:noFill/>
          <a:ln w="9525">
            <a:solidFill>
              <a:schemeClr val="accent2"/>
            </a:solidFill>
            <a:miter lim="800000"/>
            <a:headEnd/>
            <a:tailEnd/>
          </a:ln>
          <a:effectLst/>
        </p:spPr>
      </p:pic>
      <p:pic>
        <p:nvPicPr>
          <p:cNvPr id="3077" name="Picture 5"/>
          <p:cNvPicPr>
            <a:picLocks noChangeAspect="1" noChangeArrowheads="1"/>
          </p:cNvPicPr>
          <p:nvPr/>
        </p:nvPicPr>
        <p:blipFill>
          <a:blip r:embed="rId5" cstate="print"/>
          <a:srcRect l="35156" t="28125" r="22656" b="37500"/>
          <a:stretch>
            <a:fillRect/>
          </a:stretch>
        </p:blipFill>
        <p:spPr bwMode="auto">
          <a:xfrm>
            <a:off x="2362200" y="3886200"/>
            <a:ext cx="4862945" cy="2971800"/>
          </a:xfrm>
          <a:prstGeom prst="rect">
            <a:avLst/>
          </a:prstGeom>
          <a:noFill/>
          <a:ln w="9525">
            <a:solidFill>
              <a:srgbClr val="92D050"/>
            </a:solidFill>
            <a:miter lim="800000"/>
            <a:headEnd/>
            <a:tailEnd/>
          </a:ln>
          <a:effectLst/>
        </p:spPr>
      </p:pic>
    </p:spTree>
    <p:extLst>
      <p:ext uri="{BB962C8B-B14F-4D97-AF65-F5344CB8AC3E}">
        <p14:creationId xmlns:p14="http://schemas.microsoft.com/office/powerpoint/2010/main" xmlns="" val="330801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par>
                                <p:cTn id="8" presetID="8"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diamond(in)">
                                      <p:cBhvr>
                                        <p:cTn id="10" dur="2000"/>
                                        <p:tgtEl>
                                          <p:spTgt spid="3074"/>
                                        </p:tgtEl>
                                      </p:cBhvr>
                                    </p:animEffect>
                                  </p:childTnLst>
                                </p:cTn>
                              </p:par>
                              <p:par>
                                <p:cTn id="11" presetID="2" presetClass="entr" presetSubtype="4"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additive="base">
                                        <p:cTn id="13" dur="500" fill="hold"/>
                                        <p:tgtEl>
                                          <p:spTgt spid="3077"/>
                                        </p:tgtEl>
                                        <p:attrNameLst>
                                          <p:attrName>ppt_x</p:attrName>
                                        </p:attrNameLst>
                                      </p:cBhvr>
                                      <p:tavLst>
                                        <p:tav tm="0">
                                          <p:val>
                                            <p:strVal val="#ppt_x"/>
                                          </p:val>
                                        </p:tav>
                                        <p:tav tm="100000">
                                          <p:val>
                                            <p:strVal val="#ppt_x"/>
                                          </p:val>
                                        </p:tav>
                                      </p:tavLst>
                                    </p:anim>
                                    <p:anim calcmode="lin" valueType="num">
                                      <p:cBhvr additive="base">
                                        <p:cTn id="1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81000" y="381000"/>
          <a:ext cx="85344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8-Point Star 7"/>
          <p:cNvSpPr/>
          <p:nvPr/>
        </p:nvSpPr>
        <p:spPr>
          <a:xfrm>
            <a:off x="3352800" y="2133600"/>
            <a:ext cx="2743200" cy="2438400"/>
          </a:xfrm>
          <a:prstGeom prst="star8">
            <a:avLst/>
          </a:prstGeom>
          <a:solidFill>
            <a:srgbClr val="7030A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ASPEK DAN DESKRIPSI MENGIKUT </a:t>
            </a:r>
            <a:r>
              <a:rPr lang="en-US" b="1" dirty="0" smtClean="0"/>
              <a:t>KUMPULAN</a:t>
            </a:r>
            <a:endParaRPr lang="en-US" b="1" dirty="0"/>
          </a:p>
        </p:txBody>
      </p:sp>
      <p:pic>
        <p:nvPicPr>
          <p:cNvPr id="4" name="Picture 2" descr="Image result for KPM"/>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00800" y="1"/>
            <a:ext cx="2806999" cy="779572"/>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5112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nvSpPr>
        <p:spPr>
          <a:xfrm>
            <a:off x="1905000" y="990600"/>
            <a:ext cx="6172200" cy="4708981"/>
          </a:xfrm>
          <a:prstGeom prst="rect">
            <a:avLst/>
          </a:prstGeom>
          <a:solidFill>
            <a:schemeClr val="accent6">
              <a:lumMod val="60000"/>
              <a:lumOff val="40000"/>
            </a:schemeClr>
          </a:solidFill>
        </p:spPr>
        <p:txBody>
          <a:bodyPr wrap="square" rtlCol="0">
            <a:spAutoFit/>
          </a:bodyPr>
          <a:lstStyle/>
          <a:p>
            <a:pPr algn="ctr"/>
            <a:r>
              <a:rPr lang="en-US" sz="6000" b="1" dirty="0" smtClean="0">
                <a:latin typeface="Century Gothic" pitchFamily="34" charset="0"/>
              </a:rPr>
              <a:t>CONTOH MENGISI BORANG MARKAH KEBERHASILAN</a:t>
            </a:r>
            <a:endParaRPr lang="en-US" sz="6000" b="1" dirty="0">
              <a:latin typeface="Century Gothic" pitchFamily="34" charset="0"/>
            </a:endParaRPr>
          </a:p>
        </p:txBody>
      </p:sp>
      <p:graphicFrame>
        <p:nvGraphicFramePr>
          <p:cNvPr id="5" name="Table 4"/>
          <p:cNvGraphicFramePr>
            <a:graphicFrameLocks noGrp="1"/>
          </p:cNvGraphicFramePr>
          <p:nvPr/>
        </p:nvGraphicFramePr>
        <p:xfrm>
          <a:off x="152400" y="0"/>
          <a:ext cx="8763002" cy="6858000"/>
        </p:xfrm>
        <a:graphic>
          <a:graphicData uri="http://schemas.openxmlformats.org/drawingml/2006/table">
            <a:tbl>
              <a:tblPr/>
              <a:tblGrid>
                <a:gridCol w="613669"/>
                <a:gridCol w="2281931"/>
                <a:gridCol w="861827"/>
                <a:gridCol w="644875"/>
                <a:gridCol w="644875"/>
                <a:gridCol w="592867"/>
                <a:gridCol w="582466"/>
                <a:gridCol w="655277"/>
                <a:gridCol w="655277"/>
                <a:gridCol w="86936"/>
                <a:gridCol w="526733"/>
                <a:gridCol w="616269"/>
              </a:tblGrid>
              <a:tr h="93093">
                <a:tc gridSpan="12">
                  <a:txBody>
                    <a:bodyPr/>
                    <a:lstStyle/>
                    <a:p>
                      <a:pPr algn="ctr" fontAlgn="ctr"/>
                      <a:r>
                        <a:rPr lang="en-US" sz="900" b="1" i="0" u="none" strike="noStrike" dirty="0">
                          <a:solidFill>
                            <a:srgbClr val="000000"/>
                          </a:solidFill>
                          <a:latin typeface="Century Gothic"/>
                        </a:rPr>
                        <a:t>BAHAGIAN PEMBANGUNAN DAN PENILAIAN KOMPETENSI</a:t>
                      </a:r>
                    </a:p>
                  </a:txBody>
                  <a:tcPr marL="0" marR="0" marT="0" marB="0" anchor="ctr">
                    <a:lnL>
                      <a:noFill/>
                    </a:lnL>
                    <a:lnR>
                      <a:noFill/>
                    </a:lnR>
                    <a:lnT>
                      <a:noFill/>
                    </a:lnT>
                    <a:lnB>
                      <a:noFill/>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3093">
                <a:tc gridSpan="12">
                  <a:txBody>
                    <a:bodyPr/>
                    <a:lstStyle/>
                    <a:p>
                      <a:pPr algn="ctr" fontAlgn="ctr"/>
                      <a:r>
                        <a:rPr lang="en-US" sz="900" b="1" i="0" u="none" strike="noStrike">
                          <a:solidFill>
                            <a:srgbClr val="000000"/>
                          </a:solidFill>
                          <a:latin typeface="Century Gothic"/>
                        </a:rPr>
                        <a:t>KEMENTERIAN PENDIDIKAN MALAYSIA</a:t>
                      </a:r>
                    </a:p>
                  </a:txBody>
                  <a:tcPr marL="0" marR="0" marT="0" marB="0" anchor="ctr">
                    <a:lnL>
                      <a:noFill/>
                    </a:lnL>
                    <a:lnR>
                      <a:noFill/>
                    </a:lnR>
                    <a:lnT>
                      <a:noFill/>
                    </a:lnT>
                    <a:lnB>
                      <a:noFill/>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392">
                <a:tc gridSpan="12">
                  <a:txBody>
                    <a:bodyPr/>
                    <a:lstStyle/>
                    <a:p>
                      <a:pPr algn="ctr" fontAlgn="ctr"/>
                      <a:r>
                        <a:rPr lang="fi-FI" sz="900" b="1" i="0" u="none" strike="noStrike" dirty="0">
                          <a:solidFill>
                            <a:srgbClr val="000000"/>
                          </a:solidFill>
                          <a:latin typeface="Century Gothic"/>
                        </a:rPr>
                        <a:t>BORANG MARKAH KEBERHASILAN TAHUN 2015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4525">
                <a:tc>
                  <a:txBody>
                    <a:bodyPr/>
                    <a:lstStyle/>
                    <a:p>
                      <a:pPr algn="l" fontAlgn="ctr"/>
                      <a:r>
                        <a:rPr lang="en-US" sz="900" b="1" i="0" u="none" strike="noStrike" dirty="0">
                          <a:solidFill>
                            <a:srgbClr val="000000"/>
                          </a:solidFill>
                          <a:latin typeface="Century Gothic"/>
                        </a:rPr>
                        <a:t>NAMA PYD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l"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900" b="1" i="0" u="none" strike="noStrike" dirty="0">
                          <a:solidFill>
                            <a:srgbClr val="000000"/>
                          </a:solidFill>
                          <a:latin typeface="Century Gothic"/>
                        </a:rPr>
                        <a:t>GRED JAWATAN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gridSpan="5">
                  <a:txBody>
                    <a:bodyPr/>
                    <a:lstStyle/>
                    <a:p>
                      <a:pPr algn="l"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algn="l" fontAlgn="ctr"/>
                      <a:r>
                        <a:rPr lang="en-US" sz="900" b="1" i="0" u="none" strike="noStrike" dirty="0">
                          <a:solidFill>
                            <a:srgbClr val="000000"/>
                          </a:solidFill>
                          <a:latin typeface="Century Gothic"/>
                        </a:rPr>
                        <a:t>NO.K.P.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l"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gridSpan="2">
                  <a:txBody>
                    <a:bodyPr/>
                    <a:lstStyle/>
                    <a:p>
                      <a:pPr algn="l" fontAlgn="ctr"/>
                      <a:r>
                        <a:rPr lang="en-US" sz="900" b="1" i="0" u="none" strike="noStrike" dirty="0">
                          <a:solidFill>
                            <a:srgbClr val="000000"/>
                          </a:solidFill>
                          <a:latin typeface="Century Gothic"/>
                        </a:rPr>
                        <a:t>TEMPAT BERTUGAS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hMerge="1">
                  <a:txBody>
                    <a:bodyPr/>
                    <a:lstStyle/>
                    <a:p>
                      <a:endParaRPr lang="en-US"/>
                    </a:p>
                  </a:txBody>
                  <a:tcPr/>
                </a:tc>
                <a:tc rowSpan="3" gridSpan="5">
                  <a:txBody>
                    <a:bodyPr/>
                    <a:lstStyle/>
                    <a:p>
                      <a:pPr algn="l"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r>
              <a:tr h="182880">
                <a:tc>
                  <a:txBody>
                    <a:bodyPr/>
                    <a:lstStyle/>
                    <a:p>
                      <a:pPr algn="l" fontAlgn="ctr"/>
                      <a:r>
                        <a:rPr lang="en-US" sz="900" b="1" i="0" u="none" strike="noStrike" dirty="0">
                          <a:solidFill>
                            <a:srgbClr val="000000"/>
                          </a:solidFill>
                          <a:latin typeface="Century Gothic"/>
                        </a:rPr>
                        <a:t>JANTINA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l"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74320">
                <a:tc>
                  <a:txBody>
                    <a:bodyPr/>
                    <a:lstStyle/>
                    <a:p>
                      <a:pPr algn="l" fontAlgn="ctr"/>
                      <a:r>
                        <a:rPr lang="en-US" sz="900" b="1" i="0" u="none" strike="noStrike" dirty="0">
                          <a:solidFill>
                            <a:srgbClr val="000000"/>
                          </a:solidFill>
                          <a:latin typeface="Century Gothic"/>
                        </a:rPr>
                        <a:t>JAWATAN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l"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6186">
                <a:tc>
                  <a:txBody>
                    <a:bodyPr/>
                    <a:lstStyle/>
                    <a:p>
                      <a:pPr algn="l" fontAlgn="ctr"/>
                      <a:r>
                        <a:rPr lang="en-US" sz="900" b="1" i="0" u="none" strike="noStrike">
                          <a:solidFill>
                            <a:srgbClr val="000000"/>
                          </a:solidFill>
                          <a:latin typeface="Century Gothic"/>
                        </a:rPr>
                        <a:t>BIDANG UTAMA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11">
                  <a:txBody>
                    <a:bodyPr/>
                    <a:lstStyle/>
                    <a:p>
                      <a:pPr algn="l"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392">
                <a:tc>
                  <a:txBody>
                    <a:bodyPr/>
                    <a:lstStyle/>
                    <a:p>
                      <a:pPr algn="l" fontAlgn="ctr"/>
                      <a:r>
                        <a:rPr lang="en-US" sz="900" b="0" i="0" u="none" strike="noStrike">
                          <a:solidFill>
                            <a:srgbClr val="000000"/>
                          </a:solidFill>
                          <a:latin typeface="Century Gothic"/>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l" fontAlgn="b"/>
                      <a:r>
                        <a:rPr lang="en-US"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l" fontAlgn="b"/>
                      <a:r>
                        <a:rPr lang="en-US"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86186">
                <a:tc gridSpan="2">
                  <a:txBody>
                    <a:bodyPr/>
                    <a:lstStyle/>
                    <a:p>
                      <a:pPr algn="ctr" fontAlgn="ctr"/>
                      <a:r>
                        <a:rPr lang="en-US" sz="900" b="1" i="0" u="none" strike="noStrike" dirty="0" err="1">
                          <a:solidFill>
                            <a:srgbClr val="000000"/>
                          </a:solidFill>
                          <a:latin typeface="Century Gothic"/>
                        </a:rPr>
                        <a:t>Tahap</a:t>
                      </a:r>
                      <a:r>
                        <a:rPr lang="en-US" sz="900" b="1" i="0" u="none" strike="noStrike" dirty="0">
                          <a:solidFill>
                            <a:srgbClr val="000000"/>
                          </a:solidFill>
                          <a:latin typeface="Century Gothic"/>
                        </a:rPr>
                        <a:t> </a:t>
                      </a:r>
                      <a:r>
                        <a:rPr lang="en-US" sz="900" b="1" i="0" u="none" strike="noStrike" dirty="0" err="1">
                          <a:solidFill>
                            <a:srgbClr val="000000"/>
                          </a:solidFill>
                          <a:latin typeface="Century Gothic"/>
                        </a:rPr>
                        <a:t>Keberhasilan</a:t>
                      </a:r>
                      <a:endParaRPr lang="en-US" sz="900" b="1"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900" b="1" i="0" u="none" strike="noStrike" dirty="0" err="1">
                          <a:solidFill>
                            <a:srgbClr val="000000"/>
                          </a:solidFill>
                          <a:latin typeface="Century Gothic"/>
                        </a:rPr>
                        <a:t>Julat</a:t>
                      </a:r>
                      <a:r>
                        <a:rPr lang="en-US" sz="900" b="1" i="0" u="none" strike="noStrike" dirty="0">
                          <a:solidFill>
                            <a:srgbClr val="000000"/>
                          </a:solidFill>
                          <a:latin typeface="Century Gothic"/>
                        </a:rPr>
                        <a:t> </a:t>
                      </a:r>
                      <a:r>
                        <a:rPr lang="en-US" sz="900" b="1" i="0" u="none" strike="noStrike" dirty="0" err="1">
                          <a:solidFill>
                            <a:srgbClr val="000000"/>
                          </a:solidFill>
                          <a:latin typeface="Century Gothic"/>
                        </a:rPr>
                        <a:t>keberhasilan</a:t>
                      </a:r>
                      <a:endParaRPr lang="en-US" sz="900" b="1"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ctr" fontAlgn="ctr"/>
                      <a:r>
                        <a:rPr lang="en-US" sz="900" b="1" i="0" u="none" strike="noStrike" dirty="0" smtClean="0">
                          <a:solidFill>
                            <a:srgbClr val="000000"/>
                          </a:solidFill>
                          <a:latin typeface="Century Gothic"/>
                        </a:rPr>
                        <a:t>PERTENGAHAN  </a:t>
                      </a:r>
                      <a:r>
                        <a:rPr lang="en-US" sz="900" b="1" i="0" u="none" strike="noStrike" dirty="0">
                          <a:solidFill>
                            <a:srgbClr val="000000"/>
                          </a:solidFill>
                          <a:latin typeface="Century Gothic"/>
                        </a:rPr>
                        <a:t>TAHUN / SEMESTER / PENGGAL</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900" b="1" i="0" u="none" strike="noStrike">
                          <a:solidFill>
                            <a:srgbClr val="000000"/>
                          </a:solidFill>
                          <a:latin typeface="Century Gothic"/>
                        </a:rPr>
                        <a:t>AKHIR TAHUN / SEMESTER / PENGGAL</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6186">
                <a:tc gridSpan="2">
                  <a:txBody>
                    <a:bodyPr/>
                    <a:lstStyle/>
                    <a:p>
                      <a:pPr algn="ctr" fontAlgn="ctr"/>
                      <a:r>
                        <a:rPr lang="en-US" sz="900" b="1" i="0" u="none" strike="noStrike" dirty="0">
                          <a:solidFill>
                            <a:srgbClr val="000000"/>
                          </a:solidFill>
                          <a:latin typeface="Century Gothic"/>
                        </a:rPr>
                        <a:t>CEMERLANG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900" b="0" i="0" u="none" strike="noStrike" dirty="0">
                          <a:solidFill>
                            <a:srgbClr val="000000"/>
                          </a:solidFill>
                          <a:latin typeface="Century Gothic"/>
                        </a:rPr>
                        <a:t>90 - 100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a:solidFill>
                            <a:srgbClr val="000000"/>
                          </a:solidFill>
                          <a:latin typeface="Century Gothic"/>
                        </a:rPr>
                        <a:t>T/T PYD                                                                                                                               TARIKH</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3">
                  <a:txBody>
                    <a:bodyPr/>
                    <a:lstStyle/>
                    <a:p>
                      <a:pPr algn="ctr" fontAlgn="b"/>
                      <a:r>
                        <a:rPr lang="en-US" sz="900" b="0" i="0" u="none" strike="noStrike">
                          <a:solidFill>
                            <a:srgbClr val="000000"/>
                          </a:solidFill>
                          <a:latin typeface="Century Gothic"/>
                        </a:rPr>
                        <a:t> </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entury Gothic"/>
                        </a:rPr>
                        <a:t>T/T PYD                                                                                                                          TARIKH</a:t>
                      </a:r>
                    </a:p>
                  </a:txBody>
                  <a:tcPr marL="0" marR="0" marT="0"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ctr" fontAlgn="b"/>
                      <a:r>
                        <a:rPr lang="en-US" sz="900" b="0" i="0" u="none" strike="noStrike">
                          <a:solidFill>
                            <a:srgbClr val="000000"/>
                          </a:solidFill>
                          <a:latin typeface="Century Gothic"/>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6186">
                <a:tc gridSpan="2">
                  <a:txBody>
                    <a:bodyPr/>
                    <a:lstStyle/>
                    <a:p>
                      <a:pPr algn="ctr" fontAlgn="ctr"/>
                      <a:r>
                        <a:rPr lang="en-US" sz="900" b="1" i="0" u="none" strike="noStrike" dirty="0">
                          <a:solidFill>
                            <a:srgbClr val="000000"/>
                          </a:solidFill>
                          <a:latin typeface="Century Gothic"/>
                        </a:rPr>
                        <a:t>TINGGI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900" b="0" i="0" u="none" strike="noStrike">
                          <a:solidFill>
                            <a:srgbClr val="000000"/>
                          </a:solidFill>
                          <a:latin typeface="Century Gothic"/>
                        </a:rPr>
                        <a:t>80 - 89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dirty="0">
                          <a:solidFill>
                            <a:srgbClr val="000000"/>
                          </a:solidFill>
                          <a:latin typeface="Century Gothic"/>
                        </a:rPr>
                        <a:t>T/T PP1                                                                                                                               TARIKH</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3">
                  <a:txBody>
                    <a:bodyPr/>
                    <a:lstStyle/>
                    <a:p>
                      <a:pPr algn="ctr" fontAlgn="b"/>
                      <a:r>
                        <a:rPr lang="en-US" sz="900" b="0" i="0" u="none" strike="noStrike" dirty="0">
                          <a:solidFill>
                            <a:srgbClr val="000000"/>
                          </a:solidFill>
                          <a:latin typeface="Century Gothic"/>
                        </a:rPr>
                        <a:t> </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entury Gothic"/>
                        </a:rPr>
                        <a:t>T/T PP1                                                                                                                           TARIKH</a:t>
                      </a:r>
                    </a:p>
                  </a:txBody>
                  <a:tcPr marL="0" marR="0" marT="0"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ctr" fontAlgn="b"/>
                      <a:r>
                        <a:rPr lang="en-US" sz="900" b="0" i="0" u="none" strike="noStrike">
                          <a:solidFill>
                            <a:srgbClr val="000000"/>
                          </a:solidFill>
                          <a:latin typeface="Century Gothic"/>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6186">
                <a:tc gridSpan="2">
                  <a:txBody>
                    <a:bodyPr/>
                    <a:lstStyle/>
                    <a:p>
                      <a:pPr algn="ctr" fontAlgn="ctr"/>
                      <a:r>
                        <a:rPr lang="en-US" sz="900" b="1" i="0" u="none" strike="noStrike" dirty="0">
                          <a:solidFill>
                            <a:srgbClr val="000000"/>
                          </a:solidFill>
                          <a:latin typeface="Century Gothic"/>
                        </a:rPr>
                        <a:t>SEDERHANA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900" b="0" i="0" u="none" strike="noStrike">
                          <a:solidFill>
                            <a:srgbClr val="000000"/>
                          </a:solidFill>
                          <a:latin typeface="Century Gothic"/>
                        </a:rPr>
                        <a:t>60 - 79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dirty="0">
                          <a:solidFill>
                            <a:srgbClr val="000000"/>
                          </a:solidFill>
                          <a:latin typeface="Century Gothic"/>
                        </a:rPr>
                        <a:t>T/T PP2                                                                                                                               TARIKH</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3">
                  <a:txBody>
                    <a:bodyPr/>
                    <a:lstStyle/>
                    <a:p>
                      <a:pPr algn="ctr" fontAlgn="b"/>
                      <a:r>
                        <a:rPr lang="en-US" sz="900" b="0" i="0" u="none" strike="noStrike">
                          <a:solidFill>
                            <a:srgbClr val="000000"/>
                          </a:solidFill>
                          <a:latin typeface="Century Gothic"/>
                        </a:rPr>
                        <a:t> </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entury Gothic"/>
                        </a:rPr>
                        <a:t>T/T PP2                                                                                                                           TARIKH</a:t>
                      </a:r>
                    </a:p>
                  </a:txBody>
                  <a:tcPr marL="0" marR="0" marT="0"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ctr" fontAlgn="b"/>
                      <a:r>
                        <a:rPr lang="en-US" sz="900" b="0" i="0" u="none" strike="noStrike">
                          <a:solidFill>
                            <a:srgbClr val="000000"/>
                          </a:solidFill>
                          <a:latin typeface="Century Gothic"/>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6392">
                <a:tc gridSpan="2">
                  <a:txBody>
                    <a:bodyPr/>
                    <a:lstStyle/>
                    <a:p>
                      <a:pPr algn="ctr" fontAlgn="ctr"/>
                      <a:r>
                        <a:rPr lang="en-US" sz="900" b="1" i="0" u="none" strike="noStrike">
                          <a:solidFill>
                            <a:srgbClr val="000000"/>
                          </a:solidFill>
                          <a:latin typeface="Century Gothic"/>
                        </a:rPr>
                        <a:t>RENDAH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900" b="0" i="0" u="none" strike="noStrike">
                          <a:solidFill>
                            <a:srgbClr val="000000"/>
                          </a:solidFill>
                          <a:latin typeface="Century Gothic"/>
                        </a:rPr>
                        <a:t>0 - 59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gridSpan="9">
                  <a:txBody>
                    <a:bodyPr/>
                    <a:lstStyle/>
                    <a:p>
                      <a:pPr algn="ctr" fontAlgn="b"/>
                      <a:r>
                        <a:rPr lang="en-US" sz="900" b="0" i="0" u="none" strike="noStrike">
                          <a:solidFill>
                            <a:srgbClr val="000000"/>
                          </a:solidFill>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784">
                <a:tc gridSpan="3">
                  <a:txBody>
                    <a:bodyPr/>
                    <a:lstStyle/>
                    <a:p>
                      <a:pPr algn="r" fontAlgn="ctr"/>
                      <a:r>
                        <a:rPr lang="en-US" sz="900" b="1" i="0" u="none" strike="noStrike">
                          <a:solidFill>
                            <a:srgbClr val="000000"/>
                          </a:solidFill>
                          <a:latin typeface="Century Gothic"/>
                        </a:rPr>
                        <a:t>Formula Pengiraan Markah =</a:t>
                      </a:r>
                    </a:p>
                  </a:txBody>
                  <a:tcPr marL="0" marR="0" marT="0"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900" b="1" i="0" u="sng" strike="noStrike" dirty="0" err="1">
                          <a:solidFill>
                            <a:srgbClr val="000000"/>
                          </a:solidFill>
                          <a:latin typeface="Century Gothic"/>
                        </a:rPr>
                        <a:t>Skor</a:t>
                      </a:r>
                      <a:r>
                        <a:rPr lang="en-US" sz="900" b="1" i="0" u="sng" strike="noStrike" dirty="0">
                          <a:solidFill>
                            <a:srgbClr val="000000"/>
                          </a:solidFill>
                          <a:latin typeface="Century Gothic"/>
                        </a:rPr>
                        <a:t/>
                      </a:r>
                      <a:br>
                        <a:rPr lang="en-US" sz="900" b="1" i="0" u="sng" strike="noStrike" dirty="0">
                          <a:solidFill>
                            <a:srgbClr val="000000"/>
                          </a:solidFill>
                          <a:latin typeface="Century Gothic"/>
                        </a:rPr>
                      </a:br>
                      <a:r>
                        <a:rPr lang="en-US" sz="900" b="1" i="0" u="none" strike="noStrike" dirty="0">
                          <a:solidFill>
                            <a:srgbClr val="000000"/>
                          </a:solidFill>
                          <a:latin typeface="Century Gothic"/>
                        </a:rPr>
                        <a:t>100</a:t>
                      </a:r>
                      <a:endParaRPr lang="en-US" sz="900" b="1" i="0" u="sng" strike="noStrike" dirty="0">
                        <a:solidFill>
                          <a:srgbClr val="000000"/>
                        </a:solidFill>
                        <a:latin typeface="Century Gothic"/>
                      </a:endParaRP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gridSpan="7">
                  <a:txBody>
                    <a:bodyPr/>
                    <a:lstStyle/>
                    <a:p>
                      <a:pPr algn="l" fontAlgn="ctr"/>
                      <a:r>
                        <a:rPr lang="en-US" sz="900" b="1" i="0" u="none" strike="noStrike">
                          <a:solidFill>
                            <a:srgbClr val="000000"/>
                          </a:solidFill>
                          <a:latin typeface="Century Gothic"/>
                        </a:rPr>
                        <a:t>  x      Agihan Wajaran</a:t>
                      </a:r>
                    </a:p>
                  </a:txBody>
                  <a:tcPr marL="0" marR="0" marT="0"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392">
                <a:tc rowSpan="3">
                  <a:txBody>
                    <a:bodyPr/>
                    <a:lstStyle/>
                    <a:p>
                      <a:pPr algn="ctr" fontAlgn="ctr"/>
                      <a:r>
                        <a:rPr lang="en-US" sz="900" b="1" i="0" u="none" strike="noStrike" dirty="0">
                          <a:solidFill>
                            <a:srgbClr val="000000"/>
                          </a:solidFill>
                          <a:latin typeface="Arial Narrow"/>
                        </a:rPr>
                        <a:t>BIL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gridSpan="2">
                  <a:txBody>
                    <a:bodyPr/>
                    <a:lstStyle/>
                    <a:p>
                      <a:pPr algn="ctr" fontAlgn="ctr"/>
                      <a:r>
                        <a:rPr lang="en-US" sz="900" b="1" i="0" u="none" strike="noStrike" dirty="0">
                          <a:solidFill>
                            <a:srgbClr val="000000"/>
                          </a:solidFill>
                          <a:latin typeface="Arial Narrow"/>
                        </a:rPr>
                        <a:t>KEBERHASILAN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hMerge="1">
                  <a:txBody>
                    <a:bodyPr/>
                    <a:lstStyle/>
                    <a:p>
                      <a:endParaRPr lang="en-US"/>
                    </a:p>
                  </a:txBody>
                  <a:tcPr/>
                </a:tc>
                <a:tc gridSpan="9">
                  <a:txBody>
                    <a:bodyPr/>
                    <a:lstStyle/>
                    <a:p>
                      <a:pPr algn="ctr" fontAlgn="ctr"/>
                      <a:r>
                        <a:rPr lang="en-US" sz="900" b="1" i="0" u="none" strike="noStrike" dirty="0">
                          <a:solidFill>
                            <a:srgbClr val="000000"/>
                          </a:solidFill>
                          <a:latin typeface="Arial Narrow"/>
                        </a:rPr>
                        <a:t>PENCAPAIAN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3093">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900" b="1" i="0" u="none" strike="noStrike">
                          <a:solidFill>
                            <a:srgbClr val="CC0099"/>
                          </a:solidFill>
                          <a:latin typeface="Arial Narrow"/>
                        </a:rPr>
                        <a:t>Pertengahan tahun / semester/ penggal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900" b="1" i="0" u="none" strike="noStrike">
                          <a:solidFill>
                            <a:srgbClr val="FF0000"/>
                          </a:solidFill>
                          <a:latin typeface="Arial Narrow"/>
                        </a:rPr>
                        <a:t>Akhir tahun / semester/ penggal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618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a:solidFill>
                            <a:srgbClr val="000000"/>
                          </a:solidFill>
                          <a:latin typeface="Arial Narrow"/>
                        </a:rPr>
                        <a:t>AGIHAN</a:t>
                      </a:r>
                      <a:br>
                        <a:rPr lang="en-US" sz="900" b="1" i="0" u="none" strike="noStrike">
                          <a:solidFill>
                            <a:srgbClr val="000000"/>
                          </a:solidFill>
                          <a:latin typeface="Arial Narrow"/>
                        </a:rPr>
                      </a:br>
                      <a:r>
                        <a:rPr lang="en-US" sz="900" b="1" i="0" u="none" strike="noStrike">
                          <a:solidFill>
                            <a:srgbClr val="000000"/>
                          </a:solidFill>
                          <a:latin typeface="Arial Narrow"/>
                        </a:rPr>
                        <a:t>WAJARAN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Arial Narrow"/>
                        </a:rPr>
                        <a:t>TAHAP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Arial Narrow"/>
                        </a:rPr>
                        <a:t>SKOR JULAT</a:t>
                      </a:r>
                      <a:br>
                        <a:rPr lang="en-US" sz="900" b="1" i="0" u="none" strike="noStrike">
                          <a:solidFill>
                            <a:srgbClr val="000000"/>
                          </a:solidFill>
                          <a:latin typeface="Arial Narrow"/>
                        </a:rPr>
                      </a:br>
                      <a:r>
                        <a:rPr lang="en-US" sz="900" b="1" i="0" u="none" strike="noStrike">
                          <a:solidFill>
                            <a:srgbClr val="000000"/>
                          </a:solidFill>
                          <a:latin typeface="Arial Narrow"/>
                        </a:rPr>
                        <a:t>( 0 - 100 )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Arial Narrow"/>
                        </a:rPr>
                        <a:t>MARKAH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Arial Narrow"/>
                        </a:rPr>
                        <a:t>AGIHAN</a:t>
                      </a:r>
                      <a:br>
                        <a:rPr lang="en-US" sz="900" b="1" i="0" u="none" strike="noStrike">
                          <a:solidFill>
                            <a:srgbClr val="000000"/>
                          </a:solidFill>
                          <a:latin typeface="Arial Narrow"/>
                        </a:rPr>
                      </a:br>
                      <a:r>
                        <a:rPr lang="en-US" sz="900" b="1" i="0" u="none" strike="noStrike">
                          <a:solidFill>
                            <a:srgbClr val="000000"/>
                          </a:solidFill>
                          <a:latin typeface="Arial Narrow"/>
                        </a:rPr>
                        <a:t>WAJARAN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1" i="0" u="none" strike="noStrike">
                          <a:solidFill>
                            <a:srgbClr val="000000"/>
                          </a:solidFill>
                          <a:latin typeface="Arial Narrow"/>
                        </a:rPr>
                        <a:t>TAHAP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1" i="0" u="none" strike="noStrike">
                        <a:solidFill>
                          <a:srgbClr val="000000"/>
                        </a:solidFill>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dirty="0">
                          <a:solidFill>
                            <a:srgbClr val="000000"/>
                          </a:solidFill>
                          <a:latin typeface="Arial Narrow"/>
                        </a:rPr>
                        <a:t>SKOR JULAT</a:t>
                      </a:r>
                      <a:br>
                        <a:rPr lang="en-US" sz="900" b="1" i="0" u="none" strike="noStrike" dirty="0">
                          <a:solidFill>
                            <a:srgbClr val="000000"/>
                          </a:solidFill>
                          <a:latin typeface="Arial Narrow"/>
                        </a:rPr>
                      </a:br>
                      <a:r>
                        <a:rPr lang="en-US" sz="900" b="1" i="0" u="none" strike="noStrike" dirty="0">
                          <a:solidFill>
                            <a:srgbClr val="000000"/>
                          </a:solidFill>
                          <a:latin typeface="Arial Narrow"/>
                        </a:rPr>
                        <a:t>( 0 - 100 )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Arial Narrow"/>
                        </a:rPr>
                        <a:t>MARKAH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6392">
                <a:tc gridSpan="3">
                  <a:txBody>
                    <a:bodyPr/>
                    <a:lstStyle/>
                    <a:p>
                      <a:pPr algn="ctr" fontAlgn="ctr"/>
                      <a:r>
                        <a:rPr lang="en-US" sz="900" b="1" i="0" u="none" strike="noStrike">
                          <a:solidFill>
                            <a:srgbClr val="000000"/>
                          </a:solidFill>
                          <a:latin typeface="Century Gothic"/>
                        </a:rPr>
                        <a:t>KEBERHASILAN TUGAS UTAMA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dirty="0">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l" fontAlgn="ctr"/>
                      <a:r>
                        <a:rPr lang="en-US"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l" fontAlgn="ctr"/>
                      <a:endParaRPr lang="en-US" sz="9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15738">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l"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0" i="0" u="none" strike="noStrike">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0" i="0" u="none" strike="noStrike">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09102">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latin typeface="Century Gothic"/>
                        </a:rPr>
                        <a:t> </a:t>
                      </a:r>
                      <a:endParaRPr lang="en-US" sz="900" kern="1200" dirty="0" smtClean="0">
                        <a:solidFill>
                          <a:schemeClr val="tx1"/>
                        </a:solidFill>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smtClean="0">
                          <a:solidFill>
                            <a:srgbClr val="000000"/>
                          </a:solidFill>
                          <a:latin typeface="Century Gothic"/>
                        </a:rPr>
                        <a:t> </a:t>
                      </a: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0" i="0" u="none" strike="noStrike" dirty="0">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63155">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latin typeface="Century Gothic"/>
                        </a:rPr>
                        <a:t> </a:t>
                      </a:r>
                      <a:endParaRPr lang="en-US" sz="900" kern="1200" dirty="0" smtClean="0">
                        <a:solidFill>
                          <a:schemeClr val="tx1"/>
                        </a:solidFill>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endParaRPr lang="en-US" sz="900" b="0" i="0" u="none" strike="noStrike" dirty="0">
                        <a:solidFill>
                          <a:srgbClr val="000000"/>
                        </a:solidFill>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52400">
                <a:tc gridSpan="3">
                  <a:txBody>
                    <a:bodyPr/>
                    <a:lstStyle/>
                    <a:p>
                      <a:pPr algn="r" fontAlgn="b"/>
                      <a:r>
                        <a:rPr lang="en-US" sz="900" b="1" i="0" u="none" strike="noStrike" dirty="0" err="1">
                          <a:solidFill>
                            <a:srgbClr val="000000"/>
                          </a:solidFill>
                          <a:latin typeface="Century Gothic"/>
                        </a:rPr>
                        <a:t>Jumlah</a:t>
                      </a:r>
                      <a:r>
                        <a:rPr lang="en-US" sz="900" b="1" i="0" u="none" strike="noStrike" dirty="0">
                          <a:solidFill>
                            <a:srgbClr val="000000"/>
                          </a:solidFill>
                          <a:latin typeface="Century Gothic"/>
                        </a:rPr>
                        <a:t> Kecil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dirty="0">
                        <a:solidFill>
                          <a:schemeClr val="tx1"/>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dirty="0">
                          <a:solidFill>
                            <a:srgbClr val="FF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1"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1" i="0" u="none" strike="noStrike" dirty="0">
                        <a:solidFill>
                          <a:schemeClr val="tx1"/>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1" i="0" u="none" strike="noStrike">
                          <a:solidFill>
                            <a:srgbClr val="FF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1" i="0" u="none" strike="noStrike">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1"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6392">
                <a:tc gridSpan="3">
                  <a:txBody>
                    <a:bodyPr/>
                    <a:lstStyle/>
                    <a:p>
                      <a:pPr algn="ctr" fontAlgn="b"/>
                      <a:r>
                        <a:rPr lang="en-US" sz="900" b="1" i="0" u="none" strike="noStrike" dirty="0">
                          <a:solidFill>
                            <a:srgbClr val="000000"/>
                          </a:solidFill>
                          <a:latin typeface="Century Gothic"/>
                        </a:rPr>
                        <a:t>KEBERHASILAN TUGAS-TUGAS LAIN (50%)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Arial Narrow"/>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dirty="0">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l" fontAlgn="ctr"/>
                      <a:r>
                        <a:rPr lang="en-US" sz="900" b="0" i="0" u="none" strike="noStrike">
                          <a:solidFill>
                            <a:srgbClr val="000000"/>
                          </a:solidFill>
                          <a:latin typeface="Arial Narrow"/>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l" fontAlgn="ctr"/>
                      <a:endParaRPr lang="en-US" sz="9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15738">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l"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0" i="0" u="none" strike="noStrike">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0" i="0" u="none" strike="noStrike">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15738">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latin typeface="Century Gothic"/>
                        </a:rPr>
                        <a:t> </a:t>
                      </a:r>
                      <a:endParaRPr lang="en-US" sz="900" kern="1200" dirty="0" smtClean="0">
                        <a:solidFill>
                          <a:schemeClr val="tx1"/>
                        </a:solidFill>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0" i="0" u="none" strike="noStrike" dirty="0">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15738">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l"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0" i="0" u="none" strike="noStrike" dirty="0">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0" i="0" u="none" strike="noStrike">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10528">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l"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0" i="0" u="none" strike="noStrike" dirty="0">
                          <a:solidFill>
                            <a:srgbClr val="00000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0"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28600">
                <a:tc gridSpan="3">
                  <a:txBody>
                    <a:bodyPr/>
                    <a:lstStyle/>
                    <a:p>
                      <a:pPr algn="r" fontAlgn="ctr"/>
                      <a:r>
                        <a:rPr lang="en-US" sz="900" b="1" i="0" u="none" strike="noStrike" dirty="0" err="1">
                          <a:solidFill>
                            <a:srgbClr val="000000"/>
                          </a:solidFill>
                          <a:latin typeface="Century Gothic"/>
                        </a:rPr>
                        <a:t>Jumlah</a:t>
                      </a:r>
                      <a:r>
                        <a:rPr lang="en-US" sz="900" b="1" i="0" u="none" strike="noStrike" dirty="0">
                          <a:solidFill>
                            <a:srgbClr val="000000"/>
                          </a:solidFill>
                          <a:latin typeface="Century Gothic"/>
                        </a:rPr>
                        <a:t> Kecil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dirty="0">
                        <a:solidFill>
                          <a:schemeClr val="tx1"/>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FF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1"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1" i="0" u="none" strike="noStrike" dirty="0">
                        <a:solidFill>
                          <a:schemeClr val="tx1"/>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1" i="0" u="none" strike="noStrike" dirty="0">
                          <a:solidFill>
                            <a:srgbClr val="FF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1" i="0" u="none" strike="noStrike">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1"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02195">
                <a:tc gridSpan="3">
                  <a:txBody>
                    <a:bodyPr/>
                    <a:lstStyle/>
                    <a:p>
                      <a:pPr algn="r" fontAlgn="ctr"/>
                      <a:r>
                        <a:rPr lang="en-US" sz="900" b="1" i="0" u="none" strike="noStrike" dirty="0">
                          <a:solidFill>
                            <a:srgbClr val="000000"/>
                          </a:solidFill>
                          <a:latin typeface="Century Gothic"/>
                        </a:rPr>
                        <a:t>JUMLAH KESELURUHAN (A+B)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1"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1"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ctr"/>
                      <a:r>
                        <a:rPr lang="en-US" sz="900" b="1"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ctr"/>
                      <a:endParaRPr lang="en-US" sz="900" b="0" i="0" u="none" strike="noStrike">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US" sz="900" b="1" i="0" u="none" strike="noStrike" dirty="0">
                        <a:solidFill>
                          <a:srgbClr val="00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26903">
                <a:tc gridSpan="3">
                  <a:txBody>
                    <a:bodyPr/>
                    <a:lstStyle/>
                    <a:p>
                      <a:pPr algn="r" fontAlgn="ctr"/>
                      <a:r>
                        <a:rPr lang="en-US" sz="900" b="1" i="0" u="none" strike="noStrike" dirty="0">
                          <a:solidFill>
                            <a:srgbClr val="000000"/>
                          </a:solidFill>
                          <a:latin typeface="Century Gothic"/>
                        </a:rPr>
                        <a:t>SKOR KEBERHASILAN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dirty="0">
                        <a:solidFill>
                          <a:srgbClr val="FF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ctr" fontAlgn="ctr"/>
                      <a:r>
                        <a:rPr lang="en-US" sz="900" b="0" i="0" u="none" strike="noStrike" dirty="0">
                          <a:solidFill>
                            <a:srgbClr val="000000"/>
                          </a:solidFill>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dirty="0">
                        <a:solidFill>
                          <a:srgbClr val="FF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6" name="TextBox 5">
            <a:hlinkClick r:id="rId3" action="ppaction://hlinkfile"/>
          </p:cNvPr>
          <p:cNvSpPr txBox="1"/>
          <p:nvPr/>
        </p:nvSpPr>
        <p:spPr>
          <a:xfrm>
            <a:off x="6101329" y="0"/>
            <a:ext cx="3042671" cy="400110"/>
          </a:xfrm>
          <a:prstGeom prst="rect">
            <a:avLst/>
          </a:prstGeom>
          <a:solidFill>
            <a:schemeClr val="accent6"/>
          </a:solidFill>
        </p:spPr>
        <p:txBody>
          <a:bodyPr wrap="square" rtlCol="0">
            <a:spAutoFit/>
          </a:bodyPr>
          <a:lstStyle/>
          <a:p>
            <a:pPr algn="ctr"/>
            <a:r>
              <a:rPr lang="en-US" sz="2000" b="1" dirty="0" smtClean="0">
                <a:hlinkClick r:id="rId4" action="ppaction://hlinkfile"/>
              </a:rPr>
              <a:t>SIMULASI</a:t>
            </a:r>
            <a:endParaRPr lang="en-US" sz="2000" b="1" dirty="0"/>
          </a:p>
        </p:txBody>
      </p:sp>
      <p:sp>
        <p:nvSpPr>
          <p:cNvPr id="7" name="TextBox 6"/>
          <p:cNvSpPr txBox="1"/>
          <p:nvPr/>
        </p:nvSpPr>
        <p:spPr>
          <a:xfrm>
            <a:off x="762000" y="381000"/>
            <a:ext cx="2209800" cy="230832"/>
          </a:xfrm>
          <a:prstGeom prst="rect">
            <a:avLst/>
          </a:prstGeom>
          <a:noFill/>
        </p:spPr>
        <p:txBody>
          <a:bodyPr wrap="square" rtlCol="0">
            <a:spAutoFit/>
          </a:bodyPr>
          <a:lstStyle/>
          <a:p>
            <a:r>
              <a:rPr lang="en-US" sz="900" dirty="0" smtClean="0">
                <a:solidFill>
                  <a:srgbClr val="000000"/>
                </a:solidFill>
                <a:latin typeface="Century Gothic"/>
              </a:rPr>
              <a:t>ALI BIN ABU</a:t>
            </a:r>
            <a:endParaRPr lang="en-US" sz="900" dirty="0"/>
          </a:p>
        </p:txBody>
      </p:sp>
      <p:sp>
        <p:nvSpPr>
          <p:cNvPr id="8" name="TextBox 7"/>
          <p:cNvSpPr txBox="1"/>
          <p:nvPr/>
        </p:nvSpPr>
        <p:spPr>
          <a:xfrm>
            <a:off x="762000" y="609600"/>
            <a:ext cx="1295400" cy="230832"/>
          </a:xfrm>
          <a:prstGeom prst="rect">
            <a:avLst/>
          </a:prstGeom>
          <a:noFill/>
        </p:spPr>
        <p:txBody>
          <a:bodyPr wrap="square" rtlCol="0">
            <a:spAutoFit/>
          </a:bodyPr>
          <a:lstStyle/>
          <a:p>
            <a:r>
              <a:rPr lang="en-US" sz="900" dirty="0" smtClean="0">
                <a:solidFill>
                  <a:srgbClr val="000000"/>
                </a:solidFill>
                <a:latin typeface="Century Gothic"/>
              </a:rPr>
              <a:t>XXXXXX-XX-XXXX</a:t>
            </a:r>
            <a:endParaRPr lang="en-US" sz="900" dirty="0"/>
          </a:p>
        </p:txBody>
      </p:sp>
      <p:sp>
        <p:nvSpPr>
          <p:cNvPr id="9" name="TextBox 8"/>
          <p:cNvSpPr txBox="1"/>
          <p:nvPr/>
        </p:nvSpPr>
        <p:spPr>
          <a:xfrm>
            <a:off x="762000" y="838200"/>
            <a:ext cx="1981200" cy="230832"/>
          </a:xfrm>
          <a:prstGeom prst="rect">
            <a:avLst/>
          </a:prstGeom>
          <a:noFill/>
        </p:spPr>
        <p:txBody>
          <a:bodyPr wrap="square" rtlCol="0">
            <a:spAutoFit/>
          </a:bodyPr>
          <a:lstStyle/>
          <a:p>
            <a:r>
              <a:rPr lang="en-US" sz="900" dirty="0" smtClean="0">
                <a:solidFill>
                  <a:srgbClr val="000000"/>
                </a:solidFill>
                <a:latin typeface="Century Gothic"/>
              </a:rPr>
              <a:t>LELAKI</a:t>
            </a:r>
            <a:endParaRPr lang="en-US" sz="900" dirty="0"/>
          </a:p>
        </p:txBody>
      </p:sp>
      <p:sp>
        <p:nvSpPr>
          <p:cNvPr id="10" name="TextBox 9"/>
          <p:cNvSpPr txBox="1"/>
          <p:nvPr/>
        </p:nvSpPr>
        <p:spPr>
          <a:xfrm>
            <a:off x="762000" y="1066800"/>
            <a:ext cx="1066800" cy="230832"/>
          </a:xfrm>
          <a:prstGeom prst="rect">
            <a:avLst/>
          </a:prstGeom>
          <a:noFill/>
        </p:spPr>
        <p:txBody>
          <a:bodyPr wrap="square" rtlCol="0">
            <a:spAutoFit/>
          </a:bodyPr>
          <a:lstStyle/>
          <a:p>
            <a:r>
              <a:rPr lang="en-US" sz="900" dirty="0" smtClean="0">
                <a:solidFill>
                  <a:srgbClr val="000000"/>
                </a:solidFill>
                <a:latin typeface="Century Gothic"/>
              </a:rPr>
              <a:t>GURU</a:t>
            </a:r>
            <a:endParaRPr lang="en-US" sz="900" dirty="0"/>
          </a:p>
        </p:txBody>
      </p:sp>
      <p:sp>
        <p:nvSpPr>
          <p:cNvPr id="11" name="TextBox 10"/>
          <p:cNvSpPr txBox="1"/>
          <p:nvPr/>
        </p:nvSpPr>
        <p:spPr>
          <a:xfrm>
            <a:off x="762000" y="1371600"/>
            <a:ext cx="3962400" cy="228600"/>
          </a:xfrm>
          <a:prstGeom prst="rect">
            <a:avLst/>
          </a:prstGeom>
          <a:noFill/>
        </p:spPr>
        <p:txBody>
          <a:bodyPr wrap="square" rtlCol="0">
            <a:spAutoFit/>
          </a:bodyPr>
          <a:lstStyle/>
          <a:p>
            <a:r>
              <a:rPr lang="ms-MY" sz="900" b="1" dirty="0" smtClean="0"/>
              <a:t>PENGAJARAN DAN PEMBELAJARAN </a:t>
            </a:r>
            <a:endParaRPr lang="en-US" sz="900" dirty="0"/>
          </a:p>
        </p:txBody>
      </p:sp>
      <p:sp>
        <p:nvSpPr>
          <p:cNvPr id="12" name="TextBox 11"/>
          <p:cNvSpPr txBox="1"/>
          <p:nvPr/>
        </p:nvSpPr>
        <p:spPr>
          <a:xfrm>
            <a:off x="6553200" y="381000"/>
            <a:ext cx="838200" cy="230832"/>
          </a:xfrm>
          <a:prstGeom prst="rect">
            <a:avLst/>
          </a:prstGeom>
          <a:noFill/>
        </p:spPr>
        <p:txBody>
          <a:bodyPr wrap="square" rtlCol="0">
            <a:spAutoFit/>
          </a:bodyPr>
          <a:lstStyle/>
          <a:p>
            <a:r>
              <a:rPr lang="en-US" sz="900" dirty="0" smtClean="0">
                <a:solidFill>
                  <a:srgbClr val="000000"/>
                </a:solidFill>
                <a:latin typeface="Century Gothic"/>
              </a:rPr>
              <a:t>DG44</a:t>
            </a:r>
            <a:endParaRPr lang="en-US" sz="900" dirty="0"/>
          </a:p>
        </p:txBody>
      </p:sp>
      <p:sp>
        <p:nvSpPr>
          <p:cNvPr id="13" name="TextBox 12"/>
          <p:cNvSpPr txBox="1"/>
          <p:nvPr/>
        </p:nvSpPr>
        <p:spPr>
          <a:xfrm>
            <a:off x="6553200" y="762000"/>
            <a:ext cx="1143000" cy="369332"/>
          </a:xfrm>
          <a:prstGeom prst="rect">
            <a:avLst/>
          </a:prstGeom>
          <a:noFill/>
        </p:spPr>
        <p:txBody>
          <a:bodyPr wrap="square" rtlCol="0">
            <a:spAutoFit/>
          </a:bodyPr>
          <a:lstStyle/>
          <a:p>
            <a:r>
              <a:rPr lang="en-US" sz="900" dirty="0" smtClean="0">
                <a:solidFill>
                  <a:srgbClr val="000000"/>
                </a:solidFill>
                <a:latin typeface="Century Gothic"/>
              </a:rPr>
              <a:t> SMK XXXXX</a:t>
            </a:r>
          </a:p>
          <a:p>
            <a:endParaRPr lang="en-US" sz="900" dirty="0"/>
          </a:p>
        </p:txBody>
      </p:sp>
      <p:sp>
        <p:nvSpPr>
          <p:cNvPr id="14" name="TextBox 13"/>
          <p:cNvSpPr txBox="1"/>
          <p:nvPr/>
        </p:nvSpPr>
        <p:spPr>
          <a:xfrm>
            <a:off x="228600" y="4038600"/>
            <a:ext cx="457200" cy="369332"/>
          </a:xfrm>
          <a:prstGeom prst="rect">
            <a:avLst/>
          </a:prstGeom>
          <a:noFill/>
        </p:spPr>
        <p:txBody>
          <a:bodyPr wrap="square" rtlCol="0">
            <a:spAutoFit/>
          </a:bodyPr>
          <a:lstStyle/>
          <a:p>
            <a:r>
              <a:rPr lang="en-US" sz="900" dirty="0" smtClean="0">
                <a:solidFill>
                  <a:srgbClr val="000000"/>
                </a:solidFill>
                <a:latin typeface="Century Gothic"/>
              </a:rPr>
              <a:t> 1</a:t>
            </a:r>
          </a:p>
          <a:p>
            <a:endParaRPr lang="en-US" sz="900" dirty="0"/>
          </a:p>
        </p:txBody>
      </p:sp>
      <p:sp>
        <p:nvSpPr>
          <p:cNvPr id="15" name="TextBox 14"/>
          <p:cNvSpPr txBox="1"/>
          <p:nvPr/>
        </p:nvSpPr>
        <p:spPr>
          <a:xfrm>
            <a:off x="914400" y="4038600"/>
            <a:ext cx="762000" cy="230832"/>
          </a:xfrm>
          <a:prstGeom prst="rect">
            <a:avLst/>
          </a:prstGeom>
          <a:noFill/>
        </p:spPr>
        <p:txBody>
          <a:bodyPr wrap="square" rtlCol="0">
            <a:spAutoFit/>
          </a:bodyPr>
          <a:lstStyle/>
          <a:p>
            <a:r>
              <a:rPr lang="en-US" sz="900" dirty="0" err="1" smtClean="0">
                <a:solidFill>
                  <a:srgbClr val="000000"/>
                </a:solidFill>
                <a:latin typeface="Century Gothic"/>
              </a:rPr>
              <a:t>PdP</a:t>
            </a:r>
            <a:endParaRPr lang="en-US" sz="900" dirty="0"/>
          </a:p>
        </p:txBody>
      </p:sp>
      <p:sp>
        <p:nvSpPr>
          <p:cNvPr id="16" name="TextBox 15"/>
          <p:cNvSpPr txBox="1"/>
          <p:nvPr/>
        </p:nvSpPr>
        <p:spPr>
          <a:xfrm>
            <a:off x="228600" y="4419600"/>
            <a:ext cx="381000" cy="369332"/>
          </a:xfrm>
          <a:prstGeom prst="rect">
            <a:avLst/>
          </a:prstGeom>
          <a:noFill/>
        </p:spPr>
        <p:txBody>
          <a:bodyPr wrap="square" rtlCol="0">
            <a:spAutoFit/>
          </a:bodyPr>
          <a:lstStyle/>
          <a:p>
            <a:r>
              <a:rPr lang="en-US" sz="900" dirty="0" smtClean="0">
                <a:solidFill>
                  <a:srgbClr val="000000"/>
                </a:solidFill>
                <a:latin typeface="Century Gothic"/>
              </a:rPr>
              <a:t> 1.1</a:t>
            </a:r>
          </a:p>
          <a:p>
            <a:endParaRPr lang="en-US" sz="900" dirty="0"/>
          </a:p>
        </p:txBody>
      </p:sp>
      <p:sp>
        <p:nvSpPr>
          <p:cNvPr id="17" name="TextBox 16"/>
          <p:cNvSpPr txBox="1"/>
          <p:nvPr/>
        </p:nvSpPr>
        <p:spPr>
          <a:xfrm>
            <a:off x="762000" y="4216569"/>
            <a:ext cx="3048000" cy="507831"/>
          </a:xfrm>
          <a:prstGeom prst="rect">
            <a:avLst/>
          </a:prstGeom>
          <a:noFill/>
        </p:spPr>
        <p:txBody>
          <a:bodyPr wrap="square" rtlCol="0">
            <a:spAutoFit/>
          </a:bodyPr>
          <a:lstStyle/>
          <a:p>
            <a:r>
              <a:rPr lang="ms-MY" sz="900" dirty="0" smtClean="0"/>
              <a:t>Peningkatan </a:t>
            </a:r>
            <a:r>
              <a:rPr lang="ms-MY" sz="900" b="1" dirty="0" smtClean="0"/>
              <a:t>pemahaman dan kemahiran </a:t>
            </a:r>
            <a:r>
              <a:rPr lang="ms-MY" sz="900" dirty="0" smtClean="0"/>
              <a:t>murid/pelajar dalam mengaplikasi, menganalisis, mensintesis dan membuat penilaian dalam PdP.</a:t>
            </a:r>
            <a:endParaRPr lang="en-US" sz="900" dirty="0"/>
          </a:p>
        </p:txBody>
      </p:sp>
      <p:sp>
        <p:nvSpPr>
          <p:cNvPr id="18" name="TextBox 17"/>
          <p:cNvSpPr txBox="1"/>
          <p:nvPr/>
        </p:nvSpPr>
        <p:spPr>
          <a:xfrm>
            <a:off x="228600" y="4724400"/>
            <a:ext cx="381000" cy="369332"/>
          </a:xfrm>
          <a:prstGeom prst="rect">
            <a:avLst/>
          </a:prstGeom>
          <a:noFill/>
        </p:spPr>
        <p:txBody>
          <a:bodyPr wrap="square" rtlCol="0">
            <a:spAutoFit/>
          </a:bodyPr>
          <a:lstStyle/>
          <a:p>
            <a:r>
              <a:rPr lang="en-US" sz="900" dirty="0" smtClean="0">
                <a:solidFill>
                  <a:srgbClr val="000000"/>
                </a:solidFill>
                <a:latin typeface="Century Gothic"/>
              </a:rPr>
              <a:t> 1.2</a:t>
            </a:r>
          </a:p>
          <a:p>
            <a:endParaRPr lang="en-US" sz="900" dirty="0"/>
          </a:p>
        </p:txBody>
      </p:sp>
      <p:sp>
        <p:nvSpPr>
          <p:cNvPr id="19" name="TextBox 18"/>
          <p:cNvSpPr txBox="1"/>
          <p:nvPr/>
        </p:nvSpPr>
        <p:spPr>
          <a:xfrm>
            <a:off x="762000" y="4659868"/>
            <a:ext cx="3124200" cy="369332"/>
          </a:xfrm>
          <a:prstGeom prst="rect">
            <a:avLst/>
          </a:prstGeom>
          <a:noFill/>
        </p:spPr>
        <p:txBody>
          <a:bodyPr wrap="square" rtlCol="0">
            <a:spAutoFit/>
          </a:bodyPr>
          <a:lstStyle/>
          <a:p>
            <a:r>
              <a:rPr lang="ms-MY" sz="900" dirty="0" smtClean="0"/>
              <a:t>Peningkatan </a:t>
            </a:r>
            <a:r>
              <a:rPr lang="ms-MY" sz="900" b="1" dirty="0" smtClean="0"/>
              <a:t>pengetahuan</a:t>
            </a:r>
            <a:r>
              <a:rPr lang="ms-MY" sz="900" dirty="0" smtClean="0"/>
              <a:t> </a:t>
            </a:r>
            <a:r>
              <a:rPr lang="ms-MY" sz="900" b="1" dirty="0" smtClean="0"/>
              <a:t>sedia ada</a:t>
            </a:r>
            <a:r>
              <a:rPr lang="ms-MY" sz="900" dirty="0" smtClean="0"/>
              <a:t> murid/pelajar semasa dan selepas PdP.</a:t>
            </a:r>
            <a:endParaRPr lang="en-US" sz="900" dirty="0"/>
          </a:p>
        </p:txBody>
      </p:sp>
      <p:sp>
        <p:nvSpPr>
          <p:cNvPr id="20" name="TextBox 19"/>
          <p:cNvSpPr txBox="1"/>
          <p:nvPr/>
        </p:nvSpPr>
        <p:spPr>
          <a:xfrm>
            <a:off x="304800" y="5257800"/>
            <a:ext cx="381000" cy="369332"/>
          </a:xfrm>
          <a:prstGeom prst="rect">
            <a:avLst/>
          </a:prstGeom>
          <a:noFill/>
        </p:spPr>
        <p:txBody>
          <a:bodyPr wrap="square" rtlCol="0">
            <a:spAutoFit/>
          </a:bodyPr>
          <a:lstStyle/>
          <a:p>
            <a:r>
              <a:rPr lang="en-US" sz="900" dirty="0" smtClean="0">
                <a:solidFill>
                  <a:srgbClr val="000000"/>
                </a:solidFill>
                <a:latin typeface="Century Gothic"/>
              </a:rPr>
              <a:t> 2</a:t>
            </a:r>
          </a:p>
          <a:p>
            <a:endParaRPr lang="en-US" sz="900" dirty="0"/>
          </a:p>
        </p:txBody>
      </p:sp>
      <p:sp>
        <p:nvSpPr>
          <p:cNvPr id="21" name="TextBox 20"/>
          <p:cNvSpPr txBox="1"/>
          <p:nvPr/>
        </p:nvSpPr>
        <p:spPr>
          <a:xfrm>
            <a:off x="762000" y="5257800"/>
            <a:ext cx="1371600" cy="230832"/>
          </a:xfrm>
          <a:prstGeom prst="rect">
            <a:avLst/>
          </a:prstGeom>
          <a:noFill/>
        </p:spPr>
        <p:txBody>
          <a:bodyPr wrap="square" rtlCol="0">
            <a:spAutoFit/>
          </a:bodyPr>
          <a:lstStyle/>
          <a:p>
            <a:r>
              <a:rPr lang="ms-MY" sz="900" dirty="0" smtClean="0"/>
              <a:t>Kokurikulum</a:t>
            </a:r>
            <a:endParaRPr lang="en-US" sz="900" dirty="0"/>
          </a:p>
        </p:txBody>
      </p:sp>
      <p:sp>
        <p:nvSpPr>
          <p:cNvPr id="22" name="TextBox 21"/>
          <p:cNvSpPr txBox="1"/>
          <p:nvPr/>
        </p:nvSpPr>
        <p:spPr>
          <a:xfrm>
            <a:off x="304800" y="5486400"/>
            <a:ext cx="762000" cy="230832"/>
          </a:xfrm>
          <a:prstGeom prst="rect">
            <a:avLst/>
          </a:prstGeom>
          <a:noFill/>
        </p:spPr>
        <p:txBody>
          <a:bodyPr wrap="square" rtlCol="0">
            <a:spAutoFit/>
          </a:bodyPr>
          <a:lstStyle/>
          <a:p>
            <a:r>
              <a:rPr lang="en-US" sz="900" dirty="0" smtClean="0">
                <a:solidFill>
                  <a:srgbClr val="000000"/>
                </a:solidFill>
                <a:latin typeface="Century Gothic"/>
              </a:rPr>
              <a:t> 2.1</a:t>
            </a:r>
            <a:endParaRPr lang="en-US" sz="900" dirty="0"/>
          </a:p>
        </p:txBody>
      </p:sp>
      <p:sp>
        <p:nvSpPr>
          <p:cNvPr id="23" name="TextBox 22"/>
          <p:cNvSpPr txBox="1"/>
          <p:nvPr/>
        </p:nvSpPr>
        <p:spPr>
          <a:xfrm>
            <a:off x="762000" y="5484168"/>
            <a:ext cx="3048000" cy="230832"/>
          </a:xfrm>
          <a:prstGeom prst="rect">
            <a:avLst/>
          </a:prstGeom>
          <a:noFill/>
        </p:spPr>
        <p:txBody>
          <a:bodyPr wrap="square" rtlCol="0">
            <a:spAutoFit/>
          </a:bodyPr>
          <a:lstStyle/>
          <a:p>
            <a:r>
              <a:rPr lang="ms-MY" sz="900" dirty="0" smtClean="0"/>
              <a:t>Peningkatan penglibatan murid / pelajar.</a:t>
            </a:r>
            <a:endParaRPr lang="en-US" sz="900" dirty="0"/>
          </a:p>
        </p:txBody>
      </p:sp>
      <p:sp>
        <p:nvSpPr>
          <p:cNvPr id="24" name="TextBox 23"/>
          <p:cNvSpPr txBox="1"/>
          <p:nvPr/>
        </p:nvSpPr>
        <p:spPr>
          <a:xfrm>
            <a:off x="304800" y="5715000"/>
            <a:ext cx="381000" cy="230832"/>
          </a:xfrm>
          <a:prstGeom prst="rect">
            <a:avLst/>
          </a:prstGeom>
          <a:noFill/>
        </p:spPr>
        <p:txBody>
          <a:bodyPr wrap="square" rtlCol="0">
            <a:spAutoFit/>
          </a:bodyPr>
          <a:lstStyle/>
          <a:p>
            <a:r>
              <a:rPr lang="en-US" sz="900" dirty="0" smtClean="0">
                <a:solidFill>
                  <a:srgbClr val="000000"/>
                </a:solidFill>
                <a:latin typeface="Century Gothic"/>
              </a:rPr>
              <a:t> 3</a:t>
            </a:r>
          </a:p>
        </p:txBody>
      </p:sp>
      <p:sp>
        <p:nvSpPr>
          <p:cNvPr id="25" name="TextBox 24"/>
          <p:cNvSpPr txBox="1"/>
          <p:nvPr/>
        </p:nvSpPr>
        <p:spPr>
          <a:xfrm>
            <a:off x="762000" y="5638800"/>
            <a:ext cx="3048000" cy="369332"/>
          </a:xfrm>
          <a:prstGeom prst="rect">
            <a:avLst/>
          </a:prstGeom>
          <a:noFill/>
        </p:spPr>
        <p:txBody>
          <a:bodyPr wrap="square" rtlCol="0">
            <a:spAutoFit/>
          </a:bodyPr>
          <a:lstStyle/>
          <a:p>
            <a:r>
              <a:rPr lang="en-US" sz="900" dirty="0" smtClean="0">
                <a:solidFill>
                  <a:srgbClr val="000000"/>
                </a:solidFill>
                <a:latin typeface="Century Gothic"/>
              </a:rPr>
              <a:t> </a:t>
            </a:r>
            <a:r>
              <a:rPr lang="ms-MY" sz="900" dirty="0" smtClean="0"/>
              <a:t>Etika dan kerohanian</a:t>
            </a:r>
            <a:endParaRPr lang="en-US" sz="900" dirty="0" smtClean="0">
              <a:solidFill>
                <a:srgbClr val="000000"/>
              </a:solidFill>
              <a:latin typeface="Century Gothic"/>
            </a:endParaRPr>
          </a:p>
          <a:p>
            <a:endParaRPr lang="en-US" sz="900" dirty="0"/>
          </a:p>
        </p:txBody>
      </p:sp>
      <p:sp>
        <p:nvSpPr>
          <p:cNvPr id="26" name="TextBox 25"/>
          <p:cNvSpPr txBox="1"/>
          <p:nvPr/>
        </p:nvSpPr>
        <p:spPr>
          <a:xfrm>
            <a:off x="762000" y="5867400"/>
            <a:ext cx="3048000" cy="369332"/>
          </a:xfrm>
          <a:prstGeom prst="rect">
            <a:avLst/>
          </a:prstGeom>
          <a:noFill/>
        </p:spPr>
        <p:txBody>
          <a:bodyPr wrap="square" rtlCol="0">
            <a:spAutoFit/>
          </a:bodyPr>
          <a:lstStyle/>
          <a:p>
            <a:r>
              <a:rPr lang="ms-MY" sz="900" dirty="0" smtClean="0"/>
              <a:t>Peningkatan sahsiah, etika dan kerohanian serta identiti nasional murid/pelajar melalui tingkahlaku yang ditunjukkan.</a:t>
            </a:r>
            <a:endParaRPr lang="en-US" sz="900" dirty="0"/>
          </a:p>
        </p:txBody>
      </p:sp>
      <p:sp>
        <p:nvSpPr>
          <p:cNvPr id="27" name="TextBox 26"/>
          <p:cNvSpPr txBox="1"/>
          <p:nvPr/>
        </p:nvSpPr>
        <p:spPr>
          <a:xfrm>
            <a:off x="4038600" y="4343400"/>
            <a:ext cx="457200" cy="369332"/>
          </a:xfrm>
          <a:prstGeom prst="rect">
            <a:avLst/>
          </a:prstGeom>
          <a:noFill/>
        </p:spPr>
        <p:txBody>
          <a:bodyPr wrap="square" rtlCol="0">
            <a:spAutoFit/>
          </a:bodyPr>
          <a:lstStyle/>
          <a:p>
            <a:r>
              <a:rPr lang="en-US" sz="900" dirty="0" smtClean="0">
                <a:solidFill>
                  <a:srgbClr val="000000"/>
                </a:solidFill>
                <a:latin typeface="Century Gothic"/>
              </a:rPr>
              <a:t>30 </a:t>
            </a:r>
          </a:p>
          <a:p>
            <a:endParaRPr lang="en-US" sz="900" dirty="0"/>
          </a:p>
        </p:txBody>
      </p:sp>
      <p:sp>
        <p:nvSpPr>
          <p:cNvPr id="28" name="TextBox 27"/>
          <p:cNvSpPr txBox="1"/>
          <p:nvPr/>
        </p:nvSpPr>
        <p:spPr>
          <a:xfrm>
            <a:off x="4038600" y="4724400"/>
            <a:ext cx="457200" cy="369332"/>
          </a:xfrm>
          <a:prstGeom prst="rect">
            <a:avLst/>
          </a:prstGeom>
          <a:noFill/>
        </p:spPr>
        <p:txBody>
          <a:bodyPr wrap="square" rtlCol="0">
            <a:spAutoFit/>
          </a:bodyPr>
          <a:lstStyle/>
          <a:p>
            <a:r>
              <a:rPr lang="en-US" sz="900" dirty="0" smtClean="0">
                <a:solidFill>
                  <a:srgbClr val="000000"/>
                </a:solidFill>
                <a:latin typeface="Century Gothic"/>
              </a:rPr>
              <a:t>20 </a:t>
            </a:r>
          </a:p>
          <a:p>
            <a:endParaRPr lang="en-US" sz="900" dirty="0"/>
          </a:p>
        </p:txBody>
      </p:sp>
      <p:sp>
        <p:nvSpPr>
          <p:cNvPr id="29" name="TextBox 28"/>
          <p:cNvSpPr txBox="1"/>
          <p:nvPr/>
        </p:nvSpPr>
        <p:spPr>
          <a:xfrm>
            <a:off x="4038600" y="4950768"/>
            <a:ext cx="381000" cy="230832"/>
          </a:xfrm>
          <a:prstGeom prst="rect">
            <a:avLst/>
          </a:prstGeom>
          <a:noFill/>
        </p:spPr>
        <p:txBody>
          <a:bodyPr wrap="square" rtlCol="0">
            <a:spAutoFit/>
          </a:bodyPr>
          <a:lstStyle/>
          <a:p>
            <a:r>
              <a:rPr lang="en-US" sz="900" b="1" dirty="0" smtClean="0">
                <a:latin typeface="Century Gothic"/>
              </a:rPr>
              <a:t>50</a:t>
            </a:r>
            <a:endParaRPr lang="en-US" sz="900" dirty="0"/>
          </a:p>
        </p:txBody>
      </p:sp>
      <p:sp>
        <p:nvSpPr>
          <p:cNvPr id="30" name="TextBox 29"/>
          <p:cNvSpPr txBox="1"/>
          <p:nvPr/>
        </p:nvSpPr>
        <p:spPr>
          <a:xfrm>
            <a:off x="4038600" y="5410200"/>
            <a:ext cx="533400" cy="369332"/>
          </a:xfrm>
          <a:prstGeom prst="rect">
            <a:avLst/>
          </a:prstGeom>
          <a:noFill/>
        </p:spPr>
        <p:txBody>
          <a:bodyPr wrap="square" rtlCol="0">
            <a:spAutoFit/>
          </a:bodyPr>
          <a:lstStyle/>
          <a:p>
            <a:r>
              <a:rPr lang="en-US" sz="900" dirty="0" smtClean="0">
                <a:solidFill>
                  <a:srgbClr val="000000"/>
                </a:solidFill>
              </a:rPr>
              <a:t> 25</a:t>
            </a:r>
          </a:p>
          <a:p>
            <a:endParaRPr lang="en-US" sz="900" dirty="0"/>
          </a:p>
        </p:txBody>
      </p:sp>
      <p:sp>
        <p:nvSpPr>
          <p:cNvPr id="31" name="TextBox 30"/>
          <p:cNvSpPr txBox="1"/>
          <p:nvPr/>
        </p:nvSpPr>
        <p:spPr>
          <a:xfrm>
            <a:off x="4038600" y="5943600"/>
            <a:ext cx="609600" cy="369332"/>
          </a:xfrm>
          <a:prstGeom prst="rect">
            <a:avLst/>
          </a:prstGeom>
          <a:noFill/>
        </p:spPr>
        <p:txBody>
          <a:bodyPr wrap="square" rtlCol="0">
            <a:spAutoFit/>
          </a:bodyPr>
          <a:lstStyle/>
          <a:p>
            <a:r>
              <a:rPr lang="en-US" sz="900" dirty="0" smtClean="0">
                <a:solidFill>
                  <a:srgbClr val="000000"/>
                </a:solidFill>
              </a:rPr>
              <a:t>25 </a:t>
            </a:r>
          </a:p>
          <a:p>
            <a:endParaRPr lang="en-US" sz="900" dirty="0"/>
          </a:p>
        </p:txBody>
      </p:sp>
      <p:sp>
        <p:nvSpPr>
          <p:cNvPr id="32" name="TextBox 31"/>
          <p:cNvSpPr txBox="1"/>
          <p:nvPr/>
        </p:nvSpPr>
        <p:spPr>
          <a:xfrm>
            <a:off x="4038600" y="6172200"/>
            <a:ext cx="609600" cy="230832"/>
          </a:xfrm>
          <a:prstGeom prst="rect">
            <a:avLst/>
          </a:prstGeom>
          <a:noFill/>
        </p:spPr>
        <p:txBody>
          <a:bodyPr wrap="square" rtlCol="0">
            <a:spAutoFit/>
          </a:bodyPr>
          <a:lstStyle/>
          <a:p>
            <a:r>
              <a:rPr lang="en-US" sz="900" b="1" dirty="0" smtClean="0">
                <a:latin typeface="Century Gothic"/>
              </a:rPr>
              <a:t>50</a:t>
            </a:r>
            <a:endParaRPr lang="en-US" sz="900" dirty="0"/>
          </a:p>
        </p:txBody>
      </p:sp>
      <p:sp>
        <p:nvSpPr>
          <p:cNvPr id="33" name="TextBox 32"/>
          <p:cNvSpPr txBox="1"/>
          <p:nvPr/>
        </p:nvSpPr>
        <p:spPr>
          <a:xfrm>
            <a:off x="4495800" y="4343400"/>
            <a:ext cx="838200" cy="230832"/>
          </a:xfrm>
          <a:prstGeom prst="rect">
            <a:avLst/>
          </a:prstGeom>
          <a:noFill/>
        </p:spPr>
        <p:txBody>
          <a:bodyPr wrap="square" rtlCol="0">
            <a:spAutoFit/>
          </a:bodyPr>
          <a:lstStyle/>
          <a:p>
            <a:r>
              <a:rPr lang="en-US" sz="900" dirty="0" smtClean="0">
                <a:solidFill>
                  <a:srgbClr val="000000"/>
                </a:solidFill>
                <a:latin typeface="Arial Narrow"/>
              </a:rPr>
              <a:t>SEDERHANA</a:t>
            </a:r>
            <a:endParaRPr lang="en-US" sz="900" dirty="0"/>
          </a:p>
        </p:txBody>
      </p:sp>
      <p:sp>
        <p:nvSpPr>
          <p:cNvPr id="34" name="TextBox 33"/>
          <p:cNvSpPr txBox="1"/>
          <p:nvPr/>
        </p:nvSpPr>
        <p:spPr>
          <a:xfrm>
            <a:off x="4495800" y="4645968"/>
            <a:ext cx="838200" cy="230832"/>
          </a:xfrm>
          <a:prstGeom prst="rect">
            <a:avLst/>
          </a:prstGeom>
          <a:noFill/>
        </p:spPr>
        <p:txBody>
          <a:bodyPr wrap="square" rtlCol="0">
            <a:spAutoFit/>
          </a:bodyPr>
          <a:lstStyle/>
          <a:p>
            <a:r>
              <a:rPr lang="en-US" sz="900" dirty="0" smtClean="0">
                <a:solidFill>
                  <a:srgbClr val="000000"/>
                </a:solidFill>
                <a:latin typeface="Arial Narrow"/>
              </a:rPr>
              <a:t>SEDERHANA</a:t>
            </a:r>
            <a:endParaRPr lang="en-US" sz="900" dirty="0"/>
          </a:p>
        </p:txBody>
      </p:sp>
      <p:sp>
        <p:nvSpPr>
          <p:cNvPr id="35" name="TextBox 34"/>
          <p:cNvSpPr txBox="1"/>
          <p:nvPr/>
        </p:nvSpPr>
        <p:spPr>
          <a:xfrm>
            <a:off x="4495800" y="5410200"/>
            <a:ext cx="838200" cy="230832"/>
          </a:xfrm>
          <a:prstGeom prst="rect">
            <a:avLst/>
          </a:prstGeom>
          <a:noFill/>
        </p:spPr>
        <p:txBody>
          <a:bodyPr wrap="square" rtlCol="0">
            <a:spAutoFit/>
          </a:bodyPr>
          <a:lstStyle/>
          <a:p>
            <a:r>
              <a:rPr lang="en-US" sz="900" dirty="0" smtClean="0">
                <a:solidFill>
                  <a:srgbClr val="000000"/>
                </a:solidFill>
                <a:latin typeface="Arial Narrow"/>
              </a:rPr>
              <a:t>CEMERLANG</a:t>
            </a:r>
            <a:endParaRPr lang="en-US" sz="900" dirty="0"/>
          </a:p>
        </p:txBody>
      </p:sp>
      <p:sp>
        <p:nvSpPr>
          <p:cNvPr id="36" name="TextBox 35"/>
          <p:cNvSpPr txBox="1"/>
          <p:nvPr/>
        </p:nvSpPr>
        <p:spPr>
          <a:xfrm>
            <a:off x="4648200" y="5941368"/>
            <a:ext cx="838200" cy="230832"/>
          </a:xfrm>
          <a:prstGeom prst="rect">
            <a:avLst/>
          </a:prstGeom>
          <a:noFill/>
        </p:spPr>
        <p:txBody>
          <a:bodyPr wrap="square" rtlCol="0">
            <a:spAutoFit/>
          </a:bodyPr>
          <a:lstStyle/>
          <a:p>
            <a:r>
              <a:rPr lang="en-US" sz="900" dirty="0" smtClean="0">
                <a:solidFill>
                  <a:srgbClr val="000000"/>
                </a:solidFill>
                <a:latin typeface="Arial Narrow"/>
              </a:rPr>
              <a:t>TINGGI</a:t>
            </a:r>
            <a:endParaRPr lang="en-US" sz="900" dirty="0"/>
          </a:p>
        </p:txBody>
      </p:sp>
      <p:sp>
        <p:nvSpPr>
          <p:cNvPr id="37" name="TextBox 36"/>
          <p:cNvSpPr txBox="1"/>
          <p:nvPr/>
        </p:nvSpPr>
        <p:spPr>
          <a:xfrm>
            <a:off x="7010400" y="4343400"/>
            <a:ext cx="838200" cy="230832"/>
          </a:xfrm>
          <a:prstGeom prst="rect">
            <a:avLst/>
          </a:prstGeom>
          <a:noFill/>
        </p:spPr>
        <p:txBody>
          <a:bodyPr wrap="square" rtlCol="0">
            <a:spAutoFit/>
          </a:bodyPr>
          <a:lstStyle/>
          <a:p>
            <a:r>
              <a:rPr lang="en-US" sz="900" dirty="0" smtClean="0">
                <a:solidFill>
                  <a:srgbClr val="000000"/>
                </a:solidFill>
                <a:latin typeface="Arial Narrow"/>
              </a:rPr>
              <a:t>CEMERLANG</a:t>
            </a:r>
            <a:endParaRPr lang="en-US" sz="900" dirty="0"/>
          </a:p>
        </p:txBody>
      </p:sp>
      <p:sp>
        <p:nvSpPr>
          <p:cNvPr id="38" name="TextBox 37"/>
          <p:cNvSpPr txBox="1"/>
          <p:nvPr/>
        </p:nvSpPr>
        <p:spPr>
          <a:xfrm>
            <a:off x="7010400" y="5484168"/>
            <a:ext cx="838200" cy="230832"/>
          </a:xfrm>
          <a:prstGeom prst="rect">
            <a:avLst/>
          </a:prstGeom>
          <a:noFill/>
        </p:spPr>
        <p:txBody>
          <a:bodyPr wrap="square" rtlCol="0">
            <a:spAutoFit/>
          </a:bodyPr>
          <a:lstStyle/>
          <a:p>
            <a:r>
              <a:rPr lang="en-US" sz="900" dirty="0" smtClean="0">
                <a:solidFill>
                  <a:srgbClr val="000000"/>
                </a:solidFill>
                <a:latin typeface="Arial Narrow"/>
              </a:rPr>
              <a:t>CEMERLANG</a:t>
            </a:r>
            <a:endParaRPr lang="en-US" sz="900" dirty="0"/>
          </a:p>
        </p:txBody>
      </p:sp>
      <p:sp>
        <p:nvSpPr>
          <p:cNvPr id="39" name="TextBox 38"/>
          <p:cNvSpPr txBox="1"/>
          <p:nvPr/>
        </p:nvSpPr>
        <p:spPr>
          <a:xfrm>
            <a:off x="7010400" y="5941368"/>
            <a:ext cx="838200" cy="230832"/>
          </a:xfrm>
          <a:prstGeom prst="rect">
            <a:avLst/>
          </a:prstGeom>
          <a:noFill/>
        </p:spPr>
        <p:txBody>
          <a:bodyPr wrap="square" rtlCol="0">
            <a:spAutoFit/>
          </a:bodyPr>
          <a:lstStyle/>
          <a:p>
            <a:r>
              <a:rPr lang="en-US" sz="900" dirty="0" smtClean="0">
                <a:solidFill>
                  <a:srgbClr val="000000"/>
                </a:solidFill>
                <a:latin typeface="Arial Narrow"/>
              </a:rPr>
              <a:t>CEMERLANG</a:t>
            </a:r>
            <a:endParaRPr lang="en-US" sz="900" dirty="0"/>
          </a:p>
        </p:txBody>
      </p:sp>
      <p:sp>
        <p:nvSpPr>
          <p:cNvPr id="40" name="TextBox 39"/>
          <p:cNvSpPr txBox="1"/>
          <p:nvPr/>
        </p:nvSpPr>
        <p:spPr>
          <a:xfrm>
            <a:off x="7162800" y="4722168"/>
            <a:ext cx="838200" cy="230832"/>
          </a:xfrm>
          <a:prstGeom prst="rect">
            <a:avLst/>
          </a:prstGeom>
          <a:noFill/>
        </p:spPr>
        <p:txBody>
          <a:bodyPr wrap="square" rtlCol="0">
            <a:spAutoFit/>
          </a:bodyPr>
          <a:lstStyle/>
          <a:p>
            <a:r>
              <a:rPr lang="en-US" sz="900" dirty="0" smtClean="0">
                <a:solidFill>
                  <a:srgbClr val="000000"/>
                </a:solidFill>
                <a:latin typeface="Arial Narrow"/>
              </a:rPr>
              <a:t>TINGGI</a:t>
            </a:r>
            <a:endParaRPr lang="en-US" sz="900" dirty="0"/>
          </a:p>
        </p:txBody>
      </p:sp>
      <p:sp>
        <p:nvSpPr>
          <p:cNvPr id="41" name="TextBox 40"/>
          <p:cNvSpPr txBox="1"/>
          <p:nvPr/>
        </p:nvSpPr>
        <p:spPr>
          <a:xfrm>
            <a:off x="5334000" y="4341168"/>
            <a:ext cx="457200" cy="230832"/>
          </a:xfrm>
          <a:prstGeom prst="rect">
            <a:avLst/>
          </a:prstGeom>
          <a:noFill/>
        </p:spPr>
        <p:txBody>
          <a:bodyPr wrap="square" rtlCol="0">
            <a:spAutoFit/>
          </a:bodyPr>
          <a:lstStyle/>
          <a:p>
            <a:r>
              <a:rPr lang="en-US" sz="900" dirty="0" smtClean="0">
                <a:solidFill>
                  <a:srgbClr val="000000"/>
                </a:solidFill>
                <a:latin typeface="Century Gothic"/>
              </a:rPr>
              <a:t>64</a:t>
            </a:r>
            <a:endParaRPr lang="en-US" sz="900" dirty="0"/>
          </a:p>
        </p:txBody>
      </p:sp>
      <p:sp>
        <p:nvSpPr>
          <p:cNvPr id="42" name="TextBox 41"/>
          <p:cNvSpPr txBox="1"/>
          <p:nvPr/>
        </p:nvSpPr>
        <p:spPr>
          <a:xfrm>
            <a:off x="5257800" y="4722168"/>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 78</a:t>
            </a:r>
            <a:endParaRPr lang="en-US" sz="900" dirty="0">
              <a:solidFill>
                <a:srgbClr val="000000"/>
              </a:solidFill>
              <a:latin typeface="Century Gothic"/>
            </a:endParaRPr>
          </a:p>
        </p:txBody>
      </p:sp>
      <p:sp>
        <p:nvSpPr>
          <p:cNvPr id="43" name="TextBox 42"/>
          <p:cNvSpPr txBox="1"/>
          <p:nvPr/>
        </p:nvSpPr>
        <p:spPr>
          <a:xfrm>
            <a:off x="5257800" y="5941368"/>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 87</a:t>
            </a:r>
            <a:endParaRPr lang="en-US" sz="900" dirty="0">
              <a:solidFill>
                <a:srgbClr val="000000"/>
              </a:solidFill>
              <a:latin typeface="Century Gothic"/>
            </a:endParaRPr>
          </a:p>
        </p:txBody>
      </p:sp>
      <p:sp>
        <p:nvSpPr>
          <p:cNvPr id="44" name="TextBox 43"/>
          <p:cNvSpPr txBox="1"/>
          <p:nvPr/>
        </p:nvSpPr>
        <p:spPr>
          <a:xfrm>
            <a:off x="5257800" y="5410200"/>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 94</a:t>
            </a:r>
            <a:endParaRPr lang="en-US" sz="900" dirty="0">
              <a:solidFill>
                <a:srgbClr val="000000"/>
              </a:solidFill>
              <a:latin typeface="Century Gothic"/>
            </a:endParaRPr>
          </a:p>
        </p:txBody>
      </p:sp>
      <p:sp>
        <p:nvSpPr>
          <p:cNvPr id="45" name="TextBox 44"/>
          <p:cNvSpPr txBox="1"/>
          <p:nvPr/>
        </p:nvSpPr>
        <p:spPr>
          <a:xfrm>
            <a:off x="5867400" y="4341168"/>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19.2</a:t>
            </a:r>
            <a:endParaRPr lang="en-US" sz="900" dirty="0">
              <a:solidFill>
                <a:srgbClr val="000000"/>
              </a:solidFill>
              <a:latin typeface="Century Gothic"/>
            </a:endParaRPr>
          </a:p>
        </p:txBody>
      </p:sp>
      <p:sp>
        <p:nvSpPr>
          <p:cNvPr id="46" name="TextBox 45"/>
          <p:cNvSpPr txBox="1"/>
          <p:nvPr/>
        </p:nvSpPr>
        <p:spPr>
          <a:xfrm>
            <a:off x="5867400" y="4648200"/>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15.6</a:t>
            </a:r>
            <a:endParaRPr lang="en-US" sz="900" dirty="0">
              <a:solidFill>
                <a:srgbClr val="000000"/>
              </a:solidFill>
              <a:latin typeface="Century Gothic"/>
            </a:endParaRPr>
          </a:p>
        </p:txBody>
      </p:sp>
      <p:sp>
        <p:nvSpPr>
          <p:cNvPr id="47" name="TextBox 46"/>
          <p:cNvSpPr txBox="1"/>
          <p:nvPr/>
        </p:nvSpPr>
        <p:spPr>
          <a:xfrm>
            <a:off x="5867400" y="4950768"/>
            <a:ext cx="457200" cy="230832"/>
          </a:xfrm>
          <a:prstGeom prst="rect">
            <a:avLst/>
          </a:prstGeom>
          <a:noFill/>
        </p:spPr>
        <p:txBody>
          <a:bodyPr wrap="square" rtlCol="0">
            <a:spAutoFit/>
          </a:bodyPr>
          <a:lstStyle/>
          <a:p>
            <a:pPr algn="ctr" fontAlgn="ctr"/>
            <a:r>
              <a:rPr lang="en-US" sz="900" b="1" dirty="0" smtClean="0">
                <a:solidFill>
                  <a:srgbClr val="000000"/>
                </a:solidFill>
                <a:latin typeface="Century Gothic"/>
              </a:rPr>
              <a:t>34.8</a:t>
            </a:r>
            <a:endParaRPr lang="en-US" sz="900" b="1" dirty="0">
              <a:solidFill>
                <a:srgbClr val="000000"/>
              </a:solidFill>
              <a:latin typeface="Century Gothic"/>
            </a:endParaRPr>
          </a:p>
        </p:txBody>
      </p:sp>
      <p:sp>
        <p:nvSpPr>
          <p:cNvPr id="48" name="TextBox 47"/>
          <p:cNvSpPr txBox="1"/>
          <p:nvPr/>
        </p:nvSpPr>
        <p:spPr>
          <a:xfrm>
            <a:off x="5867400" y="5410200"/>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23.5</a:t>
            </a:r>
            <a:endParaRPr lang="en-US" sz="900" dirty="0">
              <a:solidFill>
                <a:srgbClr val="000000"/>
              </a:solidFill>
              <a:latin typeface="Century Gothic"/>
            </a:endParaRPr>
          </a:p>
        </p:txBody>
      </p:sp>
      <p:sp>
        <p:nvSpPr>
          <p:cNvPr id="49" name="TextBox 48"/>
          <p:cNvSpPr txBox="1"/>
          <p:nvPr/>
        </p:nvSpPr>
        <p:spPr>
          <a:xfrm>
            <a:off x="5791200" y="5941368"/>
            <a:ext cx="533400" cy="230832"/>
          </a:xfrm>
          <a:prstGeom prst="rect">
            <a:avLst/>
          </a:prstGeom>
          <a:noFill/>
        </p:spPr>
        <p:txBody>
          <a:bodyPr wrap="square" rtlCol="0">
            <a:spAutoFit/>
          </a:bodyPr>
          <a:lstStyle/>
          <a:p>
            <a:pPr algn="ctr" fontAlgn="ctr"/>
            <a:r>
              <a:rPr lang="en-US" sz="900" dirty="0" smtClean="0">
                <a:solidFill>
                  <a:srgbClr val="000000"/>
                </a:solidFill>
                <a:latin typeface="Century Gothic"/>
              </a:rPr>
              <a:t>21.75</a:t>
            </a:r>
            <a:endParaRPr lang="en-US" sz="900" dirty="0">
              <a:solidFill>
                <a:srgbClr val="000000"/>
              </a:solidFill>
              <a:latin typeface="Century Gothic"/>
            </a:endParaRPr>
          </a:p>
        </p:txBody>
      </p:sp>
      <p:sp>
        <p:nvSpPr>
          <p:cNvPr id="50" name="TextBox 49"/>
          <p:cNvSpPr txBox="1"/>
          <p:nvPr/>
        </p:nvSpPr>
        <p:spPr>
          <a:xfrm>
            <a:off x="4038600" y="6400800"/>
            <a:ext cx="457200" cy="230832"/>
          </a:xfrm>
          <a:prstGeom prst="rect">
            <a:avLst/>
          </a:prstGeom>
          <a:noFill/>
        </p:spPr>
        <p:txBody>
          <a:bodyPr wrap="square" rtlCol="0">
            <a:spAutoFit/>
          </a:bodyPr>
          <a:lstStyle/>
          <a:p>
            <a:r>
              <a:rPr lang="en-US" sz="900" dirty="0" smtClean="0">
                <a:solidFill>
                  <a:srgbClr val="000000"/>
                </a:solidFill>
                <a:latin typeface="Century Gothic"/>
              </a:rPr>
              <a:t>100</a:t>
            </a:r>
            <a:endParaRPr lang="en-US" sz="900" dirty="0"/>
          </a:p>
        </p:txBody>
      </p:sp>
      <p:sp>
        <p:nvSpPr>
          <p:cNvPr id="51" name="TextBox 50"/>
          <p:cNvSpPr txBox="1"/>
          <p:nvPr/>
        </p:nvSpPr>
        <p:spPr>
          <a:xfrm>
            <a:off x="6477000" y="6400800"/>
            <a:ext cx="457200" cy="230832"/>
          </a:xfrm>
          <a:prstGeom prst="rect">
            <a:avLst/>
          </a:prstGeom>
          <a:noFill/>
        </p:spPr>
        <p:txBody>
          <a:bodyPr wrap="square" rtlCol="0">
            <a:spAutoFit/>
          </a:bodyPr>
          <a:lstStyle/>
          <a:p>
            <a:r>
              <a:rPr lang="en-US" sz="900" dirty="0" smtClean="0">
                <a:solidFill>
                  <a:srgbClr val="000000"/>
                </a:solidFill>
                <a:latin typeface="Century Gothic"/>
              </a:rPr>
              <a:t>100</a:t>
            </a:r>
            <a:endParaRPr lang="en-US" sz="900" dirty="0"/>
          </a:p>
        </p:txBody>
      </p:sp>
      <p:sp>
        <p:nvSpPr>
          <p:cNvPr id="52" name="TextBox 51"/>
          <p:cNvSpPr txBox="1"/>
          <p:nvPr/>
        </p:nvSpPr>
        <p:spPr>
          <a:xfrm>
            <a:off x="5791200" y="6172200"/>
            <a:ext cx="609600" cy="230832"/>
          </a:xfrm>
          <a:prstGeom prst="rect">
            <a:avLst/>
          </a:prstGeom>
          <a:noFill/>
        </p:spPr>
        <p:txBody>
          <a:bodyPr wrap="square" rtlCol="0">
            <a:spAutoFit/>
          </a:bodyPr>
          <a:lstStyle/>
          <a:p>
            <a:pPr algn="ctr" fontAlgn="ctr"/>
            <a:r>
              <a:rPr lang="en-US" sz="900" b="1" dirty="0" smtClean="0">
                <a:solidFill>
                  <a:srgbClr val="000000"/>
                </a:solidFill>
                <a:latin typeface="Century Gothic"/>
              </a:rPr>
              <a:t>45.25</a:t>
            </a:r>
            <a:endParaRPr lang="en-US" sz="900" b="1" dirty="0">
              <a:solidFill>
                <a:srgbClr val="000000"/>
              </a:solidFill>
              <a:latin typeface="Century Gothic"/>
            </a:endParaRPr>
          </a:p>
        </p:txBody>
      </p:sp>
      <p:sp>
        <p:nvSpPr>
          <p:cNvPr id="53" name="TextBox 52"/>
          <p:cNvSpPr txBox="1"/>
          <p:nvPr/>
        </p:nvSpPr>
        <p:spPr>
          <a:xfrm>
            <a:off x="5791200" y="6400800"/>
            <a:ext cx="685800" cy="230832"/>
          </a:xfrm>
          <a:prstGeom prst="rect">
            <a:avLst/>
          </a:prstGeom>
          <a:noFill/>
        </p:spPr>
        <p:txBody>
          <a:bodyPr wrap="square" rtlCol="0">
            <a:spAutoFit/>
          </a:bodyPr>
          <a:lstStyle/>
          <a:p>
            <a:pPr algn="ctr" fontAlgn="ctr"/>
            <a:r>
              <a:rPr lang="en-US" sz="900" b="1" dirty="0" smtClean="0">
                <a:solidFill>
                  <a:srgbClr val="000000"/>
                </a:solidFill>
                <a:latin typeface="Century Gothic"/>
              </a:rPr>
              <a:t>80.05</a:t>
            </a:r>
            <a:endParaRPr lang="en-US" sz="900" b="1" dirty="0">
              <a:solidFill>
                <a:srgbClr val="000000"/>
              </a:solidFill>
              <a:latin typeface="Century Gothic"/>
            </a:endParaRPr>
          </a:p>
        </p:txBody>
      </p:sp>
      <p:sp>
        <p:nvSpPr>
          <p:cNvPr id="54" name="TextBox 53"/>
          <p:cNvSpPr txBox="1"/>
          <p:nvPr/>
        </p:nvSpPr>
        <p:spPr>
          <a:xfrm>
            <a:off x="5943600" y="6627168"/>
            <a:ext cx="457200" cy="230832"/>
          </a:xfrm>
          <a:prstGeom prst="rect">
            <a:avLst/>
          </a:prstGeom>
          <a:noFill/>
        </p:spPr>
        <p:txBody>
          <a:bodyPr wrap="square" rtlCol="0">
            <a:spAutoFit/>
          </a:bodyPr>
          <a:lstStyle/>
          <a:p>
            <a:r>
              <a:rPr lang="en-US" sz="900" b="1" dirty="0" smtClean="0">
                <a:solidFill>
                  <a:srgbClr val="FF0000"/>
                </a:solidFill>
                <a:latin typeface="Century Gothic"/>
              </a:rPr>
              <a:t>3</a:t>
            </a:r>
            <a:endParaRPr lang="en-US" sz="900" dirty="0"/>
          </a:p>
        </p:txBody>
      </p:sp>
      <p:sp>
        <p:nvSpPr>
          <p:cNvPr id="55" name="TextBox 54"/>
          <p:cNvSpPr txBox="1"/>
          <p:nvPr/>
        </p:nvSpPr>
        <p:spPr>
          <a:xfrm>
            <a:off x="6477000" y="4343400"/>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25 </a:t>
            </a:r>
            <a:endParaRPr lang="en-US" sz="900" dirty="0">
              <a:solidFill>
                <a:srgbClr val="000000"/>
              </a:solidFill>
              <a:latin typeface="Century Gothic"/>
            </a:endParaRPr>
          </a:p>
        </p:txBody>
      </p:sp>
      <p:sp>
        <p:nvSpPr>
          <p:cNvPr id="56" name="TextBox 55"/>
          <p:cNvSpPr txBox="1"/>
          <p:nvPr/>
        </p:nvSpPr>
        <p:spPr>
          <a:xfrm>
            <a:off x="6553200" y="5410200"/>
            <a:ext cx="457200" cy="230832"/>
          </a:xfrm>
          <a:prstGeom prst="rect">
            <a:avLst/>
          </a:prstGeom>
          <a:noFill/>
        </p:spPr>
        <p:txBody>
          <a:bodyPr wrap="square" rtlCol="0">
            <a:spAutoFit/>
          </a:bodyPr>
          <a:lstStyle/>
          <a:p>
            <a:r>
              <a:rPr lang="en-US" sz="900" dirty="0" smtClean="0">
                <a:solidFill>
                  <a:srgbClr val="000000"/>
                </a:solidFill>
                <a:latin typeface="Century Gothic"/>
              </a:rPr>
              <a:t>15</a:t>
            </a:r>
            <a:endParaRPr lang="en-US" sz="900" dirty="0"/>
          </a:p>
        </p:txBody>
      </p:sp>
      <p:sp>
        <p:nvSpPr>
          <p:cNvPr id="57" name="TextBox 56"/>
          <p:cNvSpPr txBox="1"/>
          <p:nvPr/>
        </p:nvSpPr>
        <p:spPr>
          <a:xfrm>
            <a:off x="6553200" y="5943600"/>
            <a:ext cx="457200" cy="230832"/>
          </a:xfrm>
          <a:prstGeom prst="rect">
            <a:avLst/>
          </a:prstGeom>
          <a:noFill/>
        </p:spPr>
        <p:txBody>
          <a:bodyPr wrap="square" rtlCol="0">
            <a:spAutoFit/>
          </a:bodyPr>
          <a:lstStyle/>
          <a:p>
            <a:r>
              <a:rPr lang="en-US" sz="900" dirty="0" smtClean="0">
                <a:solidFill>
                  <a:srgbClr val="000000"/>
                </a:solidFill>
              </a:rPr>
              <a:t>35</a:t>
            </a:r>
            <a:endParaRPr lang="en-US" sz="900" dirty="0"/>
          </a:p>
        </p:txBody>
      </p:sp>
      <p:sp>
        <p:nvSpPr>
          <p:cNvPr id="58" name="TextBox 57"/>
          <p:cNvSpPr txBox="1"/>
          <p:nvPr/>
        </p:nvSpPr>
        <p:spPr>
          <a:xfrm>
            <a:off x="6477000" y="4722168"/>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25 </a:t>
            </a:r>
            <a:endParaRPr lang="en-US" sz="900" dirty="0">
              <a:solidFill>
                <a:srgbClr val="000000"/>
              </a:solidFill>
              <a:latin typeface="Century Gothic"/>
            </a:endParaRPr>
          </a:p>
        </p:txBody>
      </p:sp>
      <p:sp>
        <p:nvSpPr>
          <p:cNvPr id="59" name="TextBox 58"/>
          <p:cNvSpPr txBox="1"/>
          <p:nvPr/>
        </p:nvSpPr>
        <p:spPr>
          <a:xfrm>
            <a:off x="6477000" y="6169968"/>
            <a:ext cx="457200" cy="230832"/>
          </a:xfrm>
          <a:prstGeom prst="rect">
            <a:avLst/>
          </a:prstGeom>
          <a:noFill/>
        </p:spPr>
        <p:txBody>
          <a:bodyPr wrap="square" rtlCol="0">
            <a:spAutoFit/>
          </a:bodyPr>
          <a:lstStyle/>
          <a:p>
            <a:pPr algn="ctr" fontAlgn="ctr"/>
            <a:r>
              <a:rPr lang="en-US" sz="900" b="1" dirty="0" smtClean="0">
                <a:latin typeface="Century Gothic"/>
              </a:rPr>
              <a:t>50</a:t>
            </a:r>
            <a:endParaRPr lang="en-US" sz="900" b="1" dirty="0">
              <a:latin typeface="Century Gothic"/>
            </a:endParaRPr>
          </a:p>
        </p:txBody>
      </p:sp>
      <p:sp>
        <p:nvSpPr>
          <p:cNvPr id="60" name="TextBox 59"/>
          <p:cNvSpPr txBox="1"/>
          <p:nvPr/>
        </p:nvSpPr>
        <p:spPr>
          <a:xfrm>
            <a:off x="7772400" y="4724400"/>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89 </a:t>
            </a:r>
            <a:endParaRPr lang="en-US" sz="900" dirty="0">
              <a:solidFill>
                <a:srgbClr val="000000"/>
              </a:solidFill>
              <a:latin typeface="Century Gothic"/>
            </a:endParaRPr>
          </a:p>
        </p:txBody>
      </p:sp>
      <p:sp>
        <p:nvSpPr>
          <p:cNvPr id="61" name="TextBox 60"/>
          <p:cNvSpPr txBox="1"/>
          <p:nvPr/>
        </p:nvSpPr>
        <p:spPr>
          <a:xfrm>
            <a:off x="8229600" y="4343400"/>
            <a:ext cx="685800" cy="230832"/>
          </a:xfrm>
          <a:prstGeom prst="rect">
            <a:avLst/>
          </a:prstGeom>
          <a:noFill/>
        </p:spPr>
        <p:txBody>
          <a:bodyPr wrap="square" rtlCol="0">
            <a:spAutoFit/>
          </a:bodyPr>
          <a:lstStyle/>
          <a:p>
            <a:pPr algn="ctr" fontAlgn="ctr"/>
            <a:r>
              <a:rPr lang="en-US" sz="900" dirty="0" smtClean="0">
                <a:solidFill>
                  <a:srgbClr val="000000"/>
                </a:solidFill>
                <a:latin typeface="Century Gothic"/>
              </a:rPr>
              <a:t>23.25</a:t>
            </a:r>
            <a:endParaRPr lang="en-US" sz="900" dirty="0">
              <a:solidFill>
                <a:srgbClr val="000000"/>
              </a:solidFill>
              <a:latin typeface="Century Gothic"/>
            </a:endParaRPr>
          </a:p>
        </p:txBody>
      </p:sp>
      <p:sp>
        <p:nvSpPr>
          <p:cNvPr id="62" name="TextBox 61"/>
          <p:cNvSpPr txBox="1"/>
          <p:nvPr/>
        </p:nvSpPr>
        <p:spPr>
          <a:xfrm>
            <a:off x="7848600" y="5484168"/>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95  </a:t>
            </a:r>
            <a:endParaRPr lang="en-US" sz="900" dirty="0">
              <a:solidFill>
                <a:srgbClr val="000000"/>
              </a:solidFill>
              <a:latin typeface="Century Gothic"/>
            </a:endParaRPr>
          </a:p>
        </p:txBody>
      </p:sp>
      <p:sp>
        <p:nvSpPr>
          <p:cNvPr id="63" name="TextBox 62"/>
          <p:cNvSpPr txBox="1"/>
          <p:nvPr/>
        </p:nvSpPr>
        <p:spPr>
          <a:xfrm>
            <a:off x="7772400" y="5943600"/>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 90</a:t>
            </a:r>
            <a:endParaRPr lang="en-US" sz="900" dirty="0">
              <a:solidFill>
                <a:srgbClr val="000000"/>
              </a:solidFill>
              <a:latin typeface="Century Gothic"/>
            </a:endParaRPr>
          </a:p>
        </p:txBody>
      </p:sp>
      <p:sp>
        <p:nvSpPr>
          <p:cNvPr id="64" name="TextBox 63"/>
          <p:cNvSpPr txBox="1"/>
          <p:nvPr/>
        </p:nvSpPr>
        <p:spPr>
          <a:xfrm>
            <a:off x="7772400" y="4341168"/>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93</a:t>
            </a:r>
            <a:endParaRPr lang="en-US" sz="900" dirty="0">
              <a:solidFill>
                <a:srgbClr val="000000"/>
              </a:solidFill>
              <a:latin typeface="Century Gothic"/>
            </a:endParaRPr>
          </a:p>
        </p:txBody>
      </p:sp>
      <p:sp>
        <p:nvSpPr>
          <p:cNvPr id="65" name="TextBox 64"/>
          <p:cNvSpPr txBox="1"/>
          <p:nvPr/>
        </p:nvSpPr>
        <p:spPr>
          <a:xfrm>
            <a:off x="8229600" y="4724400"/>
            <a:ext cx="762000" cy="230832"/>
          </a:xfrm>
          <a:prstGeom prst="rect">
            <a:avLst/>
          </a:prstGeom>
          <a:noFill/>
        </p:spPr>
        <p:txBody>
          <a:bodyPr wrap="square" rtlCol="0">
            <a:spAutoFit/>
          </a:bodyPr>
          <a:lstStyle/>
          <a:p>
            <a:pPr algn="ctr" fontAlgn="ctr"/>
            <a:r>
              <a:rPr lang="en-US" sz="900" dirty="0" smtClean="0">
                <a:solidFill>
                  <a:srgbClr val="000000"/>
                </a:solidFill>
                <a:latin typeface="Century Gothic"/>
              </a:rPr>
              <a:t>22.25</a:t>
            </a:r>
            <a:endParaRPr lang="en-US" sz="900" dirty="0">
              <a:solidFill>
                <a:srgbClr val="000000"/>
              </a:solidFill>
              <a:latin typeface="Century Gothic"/>
            </a:endParaRPr>
          </a:p>
        </p:txBody>
      </p:sp>
      <p:sp>
        <p:nvSpPr>
          <p:cNvPr id="66" name="TextBox 65"/>
          <p:cNvSpPr txBox="1"/>
          <p:nvPr/>
        </p:nvSpPr>
        <p:spPr>
          <a:xfrm>
            <a:off x="8382000" y="4950768"/>
            <a:ext cx="457200" cy="230832"/>
          </a:xfrm>
          <a:prstGeom prst="rect">
            <a:avLst/>
          </a:prstGeom>
          <a:noFill/>
        </p:spPr>
        <p:txBody>
          <a:bodyPr wrap="square" rtlCol="0">
            <a:spAutoFit/>
          </a:bodyPr>
          <a:lstStyle/>
          <a:p>
            <a:pPr algn="ctr" fontAlgn="ctr"/>
            <a:r>
              <a:rPr lang="en-US" sz="900" b="1" dirty="0" smtClean="0">
                <a:solidFill>
                  <a:srgbClr val="000000"/>
                </a:solidFill>
                <a:latin typeface="Century Gothic"/>
              </a:rPr>
              <a:t>45.5</a:t>
            </a:r>
            <a:endParaRPr lang="en-US" sz="900" b="1" dirty="0">
              <a:solidFill>
                <a:srgbClr val="000000"/>
              </a:solidFill>
              <a:latin typeface="Century Gothic"/>
            </a:endParaRPr>
          </a:p>
        </p:txBody>
      </p:sp>
      <p:sp>
        <p:nvSpPr>
          <p:cNvPr id="67" name="TextBox 66"/>
          <p:cNvSpPr txBox="1"/>
          <p:nvPr/>
        </p:nvSpPr>
        <p:spPr>
          <a:xfrm>
            <a:off x="8229600" y="5484168"/>
            <a:ext cx="685800" cy="230832"/>
          </a:xfrm>
          <a:prstGeom prst="rect">
            <a:avLst/>
          </a:prstGeom>
          <a:noFill/>
        </p:spPr>
        <p:txBody>
          <a:bodyPr wrap="square" rtlCol="0">
            <a:spAutoFit/>
          </a:bodyPr>
          <a:lstStyle/>
          <a:p>
            <a:pPr algn="ctr" fontAlgn="ctr"/>
            <a:r>
              <a:rPr lang="en-US" sz="900" dirty="0" smtClean="0">
                <a:solidFill>
                  <a:srgbClr val="000000"/>
                </a:solidFill>
                <a:latin typeface="Century Gothic"/>
              </a:rPr>
              <a:t>14.25</a:t>
            </a:r>
            <a:endParaRPr lang="en-US" sz="900" dirty="0">
              <a:solidFill>
                <a:srgbClr val="000000"/>
              </a:solidFill>
              <a:latin typeface="Century Gothic"/>
            </a:endParaRPr>
          </a:p>
        </p:txBody>
      </p:sp>
      <p:sp>
        <p:nvSpPr>
          <p:cNvPr id="68" name="TextBox 67"/>
          <p:cNvSpPr txBox="1"/>
          <p:nvPr/>
        </p:nvSpPr>
        <p:spPr>
          <a:xfrm>
            <a:off x="8305800" y="5941368"/>
            <a:ext cx="457200" cy="230832"/>
          </a:xfrm>
          <a:prstGeom prst="rect">
            <a:avLst/>
          </a:prstGeom>
          <a:noFill/>
        </p:spPr>
        <p:txBody>
          <a:bodyPr wrap="square" rtlCol="0">
            <a:spAutoFit/>
          </a:bodyPr>
          <a:lstStyle/>
          <a:p>
            <a:pPr algn="ctr" fontAlgn="ctr"/>
            <a:r>
              <a:rPr lang="en-US" sz="900" dirty="0" smtClean="0">
                <a:solidFill>
                  <a:srgbClr val="000000"/>
                </a:solidFill>
                <a:latin typeface="Century Gothic"/>
              </a:rPr>
              <a:t>31.5</a:t>
            </a:r>
          </a:p>
        </p:txBody>
      </p:sp>
      <p:sp>
        <p:nvSpPr>
          <p:cNvPr id="69" name="TextBox 68"/>
          <p:cNvSpPr txBox="1"/>
          <p:nvPr/>
        </p:nvSpPr>
        <p:spPr>
          <a:xfrm>
            <a:off x="8229600" y="6172200"/>
            <a:ext cx="685800" cy="230832"/>
          </a:xfrm>
          <a:prstGeom prst="rect">
            <a:avLst/>
          </a:prstGeom>
          <a:noFill/>
        </p:spPr>
        <p:txBody>
          <a:bodyPr wrap="square" rtlCol="0">
            <a:spAutoFit/>
          </a:bodyPr>
          <a:lstStyle/>
          <a:p>
            <a:pPr algn="ctr" fontAlgn="ctr"/>
            <a:r>
              <a:rPr lang="en-US" sz="900" b="1" dirty="0" smtClean="0">
                <a:solidFill>
                  <a:srgbClr val="000000"/>
                </a:solidFill>
                <a:latin typeface="Century Gothic"/>
              </a:rPr>
              <a:t>45.75</a:t>
            </a:r>
            <a:r>
              <a:rPr lang="en-US" sz="900" dirty="0" smtClean="0">
                <a:solidFill>
                  <a:srgbClr val="000000"/>
                </a:solidFill>
                <a:latin typeface="Century Gothic"/>
              </a:rPr>
              <a:t> </a:t>
            </a:r>
            <a:endParaRPr lang="en-US" sz="900" dirty="0">
              <a:solidFill>
                <a:srgbClr val="000000"/>
              </a:solidFill>
              <a:latin typeface="Century Gothic"/>
            </a:endParaRPr>
          </a:p>
        </p:txBody>
      </p:sp>
      <p:sp>
        <p:nvSpPr>
          <p:cNvPr id="70" name="TextBox 69"/>
          <p:cNvSpPr txBox="1"/>
          <p:nvPr/>
        </p:nvSpPr>
        <p:spPr>
          <a:xfrm>
            <a:off x="8229600" y="6400800"/>
            <a:ext cx="685800" cy="230832"/>
          </a:xfrm>
          <a:prstGeom prst="rect">
            <a:avLst/>
          </a:prstGeom>
          <a:noFill/>
        </p:spPr>
        <p:txBody>
          <a:bodyPr wrap="square" rtlCol="0">
            <a:spAutoFit/>
          </a:bodyPr>
          <a:lstStyle/>
          <a:p>
            <a:pPr algn="ctr" fontAlgn="ctr"/>
            <a:r>
              <a:rPr lang="en-US" sz="900" b="1" dirty="0" smtClean="0">
                <a:solidFill>
                  <a:srgbClr val="000000"/>
                </a:solidFill>
                <a:latin typeface="Century Gothic"/>
              </a:rPr>
              <a:t>91.25</a:t>
            </a:r>
            <a:endParaRPr lang="en-US" sz="900" b="1" dirty="0">
              <a:solidFill>
                <a:srgbClr val="000000"/>
              </a:solidFill>
              <a:latin typeface="Century Gothic"/>
            </a:endParaRPr>
          </a:p>
        </p:txBody>
      </p:sp>
      <p:sp>
        <p:nvSpPr>
          <p:cNvPr id="71" name="TextBox 70"/>
          <p:cNvSpPr txBox="1"/>
          <p:nvPr/>
        </p:nvSpPr>
        <p:spPr>
          <a:xfrm>
            <a:off x="8382000" y="6627168"/>
            <a:ext cx="457200" cy="230832"/>
          </a:xfrm>
          <a:prstGeom prst="rect">
            <a:avLst/>
          </a:prstGeom>
          <a:noFill/>
        </p:spPr>
        <p:txBody>
          <a:bodyPr wrap="square" rtlCol="0">
            <a:spAutoFit/>
          </a:bodyPr>
          <a:lstStyle/>
          <a:p>
            <a:pPr algn="ctr" fontAlgn="ctr"/>
            <a:r>
              <a:rPr lang="en-US" sz="900" b="1" dirty="0" smtClean="0">
                <a:solidFill>
                  <a:srgbClr val="FF0000"/>
                </a:solidFill>
                <a:latin typeface="Century Gothic"/>
              </a:rPr>
              <a:t>4</a:t>
            </a:r>
            <a:endParaRPr lang="en-US" sz="900" b="1" dirty="0">
              <a:solidFill>
                <a:srgbClr val="FF0000"/>
              </a:solidFill>
              <a:latin typeface="Century Gothic"/>
            </a:endParaRPr>
          </a:p>
        </p:txBody>
      </p:sp>
      <p:sp>
        <p:nvSpPr>
          <p:cNvPr id="73" name="TextBox 72"/>
          <p:cNvSpPr txBox="1"/>
          <p:nvPr/>
        </p:nvSpPr>
        <p:spPr>
          <a:xfrm>
            <a:off x="304800" y="5943600"/>
            <a:ext cx="457200" cy="230832"/>
          </a:xfrm>
          <a:prstGeom prst="rect">
            <a:avLst/>
          </a:prstGeom>
          <a:noFill/>
        </p:spPr>
        <p:txBody>
          <a:bodyPr wrap="square" rtlCol="0">
            <a:spAutoFit/>
          </a:bodyPr>
          <a:lstStyle/>
          <a:p>
            <a:r>
              <a:rPr lang="en-US" sz="900" dirty="0" smtClean="0"/>
              <a:t>3.1</a:t>
            </a:r>
            <a:endParaRPr lang="en-US" sz="900" dirty="0"/>
          </a:p>
        </p:txBody>
      </p:sp>
      <p:sp>
        <p:nvSpPr>
          <p:cNvPr id="74" name="TextBox 73"/>
          <p:cNvSpPr txBox="1"/>
          <p:nvPr/>
        </p:nvSpPr>
        <p:spPr>
          <a:xfrm>
            <a:off x="6553200" y="4950768"/>
            <a:ext cx="381000" cy="230832"/>
          </a:xfrm>
          <a:prstGeom prst="rect">
            <a:avLst/>
          </a:prstGeom>
          <a:noFill/>
        </p:spPr>
        <p:txBody>
          <a:bodyPr wrap="square" rtlCol="0">
            <a:spAutoFit/>
          </a:bodyPr>
          <a:lstStyle/>
          <a:p>
            <a:r>
              <a:rPr lang="en-US" sz="900" b="1" dirty="0" smtClean="0">
                <a:latin typeface="Century Gothic" pitchFamily="34" charset="0"/>
              </a:rPr>
              <a:t>50</a:t>
            </a:r>
            <a:endParaRPr lang="en-US" sz="900" b="1"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ox(i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ox(in)">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ox(in)">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ox(in)">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ox(in)">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ox(i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ox(in)">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ox(in)">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ox(in)">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box(in)">
                                      <p:cBhvr>
                                        <p:cTn id="107" dur="500"/>
                                        <p:tgtEl>
                                          <p:spTgt spid="73"/>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box(in)">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box(in)">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ox(in)">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ox(in)">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box(in)">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ox(in)">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box(in)">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4" presetClass="entr" presetSubtype="16" fill="hold" grpId="0" nodeType="click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box(in)">
                                      <p:cBhvr>
                                        <p:cTn id="147" dur="500"/>
                                        <p:tgtEl>
                                          <p:spTgt spid="50"/>
                                        </p:tgtEl>
                                      </p:cBhvr>
                                    </p:animEffect>
                                  </p:childTnLst>
                                </p:cTn>
                              </p:par>
                            </p:childTnLst>
                          </p:cTn>
                        </p:par>
                      </p:childTnLst>
                    </p:cTn>
                  </p:par>
                  <p:par>
                    <p:cTn id="148" fill="hold">
                      <p:stCondLst>
                        <p:cond delay="indefinite"/>
                      </p:stCondLst>
                      <p:childTnLst>
                        <p:par>
                          <p:cTn id="149" fill="hold">
                            <p:stCondLst>
                              <p:cond delay="0"/>
                            </p:stCondLst>
                            <p:childTnLst>
                              <p:par>
                                <p:cTn id="150" presetID="4" presetClass="entr" presetSubtype="16" fill="hold" grpId="0" nodeType="click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box(in)">
                                      <p:cBhvr>
                                        <p:cTn id="152" dur="500"/>
                                        <p:tgtEl>
                                          <p:spTgt spid="33"/>
                                        </p:tgtEl>
                                      </p:cBhvr>
                                    </p:animEffect>
                                  </p:childTnLst>
                                </p:cTn>
                              </p:par>
                            </p:childTnLst>
                          </p:cTn>
                        </p:par>
                      </p:childTnLst>
                    </p:cTn>
                  </p:par>
                  <p:par>
                    <p:cTn id="153" fill="hold">
                      <p:stCondLst>
                        <p:cond delay="indefinite"/>
                      </p:stCondLst>
                      <p:childTnLst>
                        <p:par>
                          <p:cTn id="154" fill="hold">
                            <p:stCondLst>
                              <p:cond delay="0"/>
                            </p:stCondLst>
                            <p:childTnLst>
                              <p:par>
                                <p:cTn id="155" presetID="4" presetClass="entr" presetSubtype="16"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box(in)">
                                      <p:cBhvr>
                                        <p:cTn id="157" dur="500"/>
                                        <p:tgtEl>
                                          <p:spTgt spid="34"/>
                                        </p:tgtEl>
                                      </p:cBhvr>
                                    </p:animEffect>
                                  </p:childTnLst>
                                </p:cTn>
                              </p:par>
                            </p:childTnLst>
                          </p:cTn>
                        </p:par>
                      </p:childTnLst>
                    </p:cTn>
                  </p:par>
                  <p:par>
                    <p:cTn id="158" fill="hold">
                      <p:stCondLst>
                        <p:cond delay="indefinite"/>
                      </p:stCondLst>
                      <p:childTnLst>
                        <p:par>
                          <p:cTn id="159" fill="hold">
                            <p:stCondLst>
                              <p:cond delay="0"/>
                            </p:stCondLst>
                            <p:childTnLst>
                              <p:par>
                                <p:cTn id="160" presetID="4" presetClass="entr" presetSubtype="16"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box(in)">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4" presetClass="entr" presetSubtype="16" fill="hold" grpId="0" nodeType="clickEffect">
                                  <p:stCondLst>
                                    <p:cond delay="0"/>
                                  </p:stCondLst>
                                  <p:childTnLst>
                                    <p:set>
                                      <p:cBhvr>
                                        <p:cTn id="166" dur="1" fill="hold">
                                          <p:stCondLst>
                                            <p:cond delay="0"/>
                                          </p:stCondLst>
                                        </p:cTn>
                                        <p:tgtEl>
                                          <p:spTgt spid="36"/>
                                        </p:tgtEl>
                                        <p:attrNameLst>
                                          <p:attrName>style.visibility</p:attrName>
                                        </p:attrNameLst>
                                      </p:cBhvr>
                                      <p:to>
                                        <p:strVal val="visible"/>
                                      </p:to>
                                    </p:set>
                                    <p:animEffect transition="in" filter="box(in)">
                                      <p:cBhvr>
                                        <p:cTn id="167" dur="500"/>
                                        <p:tgtEl>
                                          <p:spTgt spid="36"/>
                                        </p:tgtEl>
                                      </p:cBhvr>
                                    </p:animEffect>
                                  </p:childTnLst>
                                </p:cTn>
                              </p:par>
                            </p:childTnLst>
                          </p:cTn>
                        </p:par>
                      </p:childTnLst>
                    </p:cTn>
                  </p:par>
                  <p:par>
                    <p:cTn id="168" fill="hold">
                      <p:stCondLst>
                        <p:cond delay="indefinite"/>
                      </p:stCondLst>
                      <p:childTnLst>
                        <p:par>
                          <p:cTn id="169" fill="hold">
                            <p:stCondLst>
                              <p:cond delay="0"/>
                            </p:stCondLst>
                            <p:childTnLst>
                              <p:par>
                                <p:cTn id="170" presetID="4" presetClass="entr" presetSubtype="16" fill="hold" grpId="0" nodeType="click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box(in)">
                                      <p:cBhvr>
                                        <p:cTn id="172" dur="5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4" presetClass="entr" presetSubtype="16"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box(in)">
                                      <p:cBhvr>
                                        <p:cTn id="177" dur="500"/>
                                        <p:tgtEl>
                                          <p:spTgt spid="42"/>
                                        </p:tgtEl>
                                      </p:cBhvr>
                                    </p:animEffect>
                                  </p:childTnLst>
                                </p:cTn>
                              </p:par>
                            </p:childTnLst>
                          </p:cTn>
                        </p:par>
                      </p:childTnLst>
                    </p:cTn>
                  </p:par>
                  <p:par>
                    <p:cTn id="178" fill="hold">
                      <p:stCondLst>
                        <p:cond delay="indefinite"/>
                      </p:stCondLst>
                      <p:childTnLst>
                        <p:par>
                          <p:cTn id="179" fill="hold">
                            <p:stCondLst>
                              <p:cond delay="0"/>
                            </p:stCondLst>
                            <p:childTnLst>
                              <p:par>
                                <p:cTn id="180" presetID="4" presetClass="entr" presetSubtype="16" fill="hold" grpId="0" nodeType="clickEffect">
                                  <p:stCondLst>
                                    <p:cond delay="0"/>
                                  </p:stCondLst>
                                  <p:childTnLst>
                                    <p:set>
                                      <p:cBhvr>
                                        <p:cTn id="181" dur="1" fill="hold">
                                          <p:stCondLst>
                                            <p:cond delay="0"/>
                                          </p:stCondLst>
                                        </p:cTn>
                                        <p:tgtEl>
                                          <p:spTgt spid="44"/>
                                        </p:tgtEl>
                                        <p:attrNameLst>
                                          <p:attrName>style.visibility</p:attrName>
                                        </p:attrNameLst>
                                      </p:cBhvr>
                                      <p:to>
                                        <p:strVal val="visible"/>
                                      </p:to>
                                    </p:set>
                                    <p:animEffect transition="in" filter="box(in)">
                                      <p:cBhvr>
                                        <p:cTn id="182" dur="500"/>
                                        <p:tgtEl>
                                          <p:spTgt spid="44"/>
                                        </p:tgtEl>
                                      </p:cBhvr>
                                    </p:animEffect>
                                  </p:childTnLst>
                                </p:cTn>
                              </p:par>
                            </p:childTnLst>
                          </p:cTn>
                        </p:par>
                      </p:childTnLst>
                    </p:cTn>
                  </p:par>
                  <p:par>
                    <p:cTn id="183" fill="hold">
                      <p:stCondLst>
                        <p:cond delay="indefinite"/>
                      </p:stCondLst>
                      <p:childTnLst>
                        <p:par>
                          <p:cTn id="184" fill="hold">
                            <p:stCondLst>
                              <p:cond delay="0"/>
                            </p:stCondLst>
                            <p:childTnLst>
                              <p:par>
                                <p:cTn id="185" presetID="4" presetClass="entr" presetSubtype="16"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ox(in)">
                                      <p:cBhvr>
                                        <p:cTn id="187" dur="500"/>
                                        <p:tgtEl>
                                          <p:spTgt spid="43"/>
                                        </p:tgtEl>
                                      </p:cBhvr>
                                    </p:animEffect>
                                  </p:childTnLst>
                                </p:cTn>
                              </p:par>
                            </p:childTnLst>
                          </p:cTn>
                        </p:par>
                      </p:childTnLst>
                    </p:cTn>
                  </p:par>
                  <p:par>
                    <p:cTn id="188" fill="hold">
                      <p:stCondLst>
                        <p:cond delay="indefinite"/>
                      </p:stCondLst>
                      <p:childTnLst>
                        <p:par>
                          <p:cTn id="189" fill="hold">
                            <p:stCondLst>
                              <p:cond delay="0"/>
                            </p:stCondLst>
                            <p:childTnLst>
                              <p:par>
                                <p:cTn id="190" presetID="4" presetClass="entr" presetSubtype="16" fill="hold" grpId="0" nodeType="click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box(in)">
                                      <p:cBhvr>
                                        <p:cTn id="192" dur="500"/>
                                        <p:tgtEl>
                                          <p:spTgt spid="45"/>
                                        </p:tgtEl>
                                      </p:cBhvr>
                                    </p:animEffect>
                                  </p:childTnLst>
                                </p:cTn>
                              </p:par>
                            </p:childTnLst>
                          </p:cTn>
                        </p:par>
                      </p:childTnLst>
                    </p:cTn>
                  </p:par>
                  <p:par>
                    <p:cTn id="193" fill="hold">
                      <p:stCondLst>
                        <p:cond delay="indefinite"/>
                      </p:stCondLst>
                      <p:childTnLst>
                        <p:par>
                          <p:cTn id="194" fill="hold">
                            <p:stCondLst>
                              <p:cond delay="0"/>
                            </p:stCondLst>
                            <p:childTnLst>
                              <p:par>
                                <p:cTn id="195" presetID="4" presetClass="entr" presetSubtype="16" fill="hold" grpId="0" nodeType="clickEffect">
                                  <p:stCondLst>
                                    <p:cond delay="0"/>
                                  </p:stCondLst>
                                  <p:childTnLst>
                                    <p:set>
                                      <p:cBhvr>
                                        <p:cTn id="196" dur="1" fill="hold">
                                          <p:stCondLst>
                                            <p:cond delay="0"/>
                                          </p:stCondLst>
                                        </p:cTn>
                                        <p:tgtEl>
                                          <p:spTgt spid="46"/>
                                        </p:tgtEl>
                                        <p:attrNameLst>
                                          <p:attrName>style.visibility</p:attrName>
                                        </p:attrNameLst>
                                      </p:cBhvr>
                                      <p:to>
                                        <p:strVal val="visible"/>
                                      </p:to>
                                    </p:set>
                                    <p:animEffect transition="in" filter="box(in)">
                                      <p:cBhvr>
                                        <p:cTn id="197" dur="500"/>
                                        <p:tgtEl>
                                          <p:spTgt spid="46"/>
                                        </p:tgtEl>
                                      </p:cBhvr>
                                    </p:animEffect>
                                  </p:childTnLst>
                                </p:cTn>
                              </p:par>
                            </p:childTnLst>
                          </p:cTn>
                        </p:par>
                      </p:childTnLst>
                    </p:cTn>
                  </p:par>
                  <p:par>
                    <p:cTn id="198" fill="hold">
                      <p:stCondLst>
                        <p:cond delay="indefinite"/>
                      </p:stCondLst>
                      <p:childTnLst>
                        <p:par>
                          <p:cTn id="199" fill="hold">
                            <p:stCondLst>
                              <p:cond delay="0"/>
                            </p:stCondLst>
                            <p:childTnLst>
                              <p:par>
                                <p:cTn id="200" presetID="4" presetClass="entr" presetSubtype="16" fill="hold" grpId="0" nodeType="clickEffect">
                                  <p:stCondLst>
                                    <p:cond delay="0"/>
                                  </p:stCondLst>
                                  <p:childTnLst>
                                    <p:set>
                                      <p:cBhvr>
                                        <p:cTn id="201" dur="1" fill="hold">
                                          <p:stCondLst>
                                            <p:cond delay="0"/>
                                          </p:stCondLst>
                                        </p:cTn>
                                        <p:tgtEl>
                                          <p:spTgt spid="47"/>
                                        </p:tgtEl>
                                        <p:attrNameLst>
                                          <p:attrName>style.visibility</p:attrName>
                                        </p:attrNameLst>
                                      </p:cBhvr>
                                      <p:to>
                                        <p:strVal val="visible"/>
                                      </p:to>
                                    </p:set>
                                    <p:animEffect transition="in" filter="box(in)">
                                      <p:cBhvr>
                                        <p:cTn id="202" dur="500"/>
                                        <p:tgtEl>
                                          <p:spTgt spid="47"/>
                                        </p:tgtEl>
                                      </p:cBhvr>
                                    </p:animEffect>
                                  </p:childTnLst>
                                </p:cTn>
                              </p:par>
                            </p:childTnLst>
                          </p:cTn>
                        </p:par>
                      </p:childTnLst>
                    </p:cTn>
                  </p:par>
                  <p:par>
                    <p:cTn id="203" fill="hold">
                      <p:stCondLst>
                        <p:cond delay="indefinite"/>
                      </p:stCondLst>
                      <p:childTnLst>
                        <p:par>
                          <p:cTn id="204" fill="hold">
                            <p:stCondLst>
                              <p:cond delay="0"/>
                            </p:stCondLst>
                            <p:childTnLst>
                              <p:par>
                                <p:cTn id="205" presetID="4" presetClass="entr" presetSubtype="16" fill="hold" grpId="0" nodeType="clickEffect">
                                  <p:stCondLst>
                                    <p:cond delay="0"/>
                                  </p:stCondLst>
                                  <p:childTnLst>
                                    <p:set>
                                      <p:cBhvr>
                                        <p:cTn id="206" dur="1" fill="hold">
                                          <p:stCondLst>
                                            <p:cond delay="0"/>
                                          </p:stCondLst>
                                        </p:cTn>
                                        <p:tgtEl>
                                          <p:spTgt spid="48"/>
                                        </p:tgtEl>
                                        <p:attrNameLst>
                                          <p:attrName>style.visibility</p:attrName>
                                        </p:attrNameLst>
                                      </p:cBhvr>
                                      <p:to>
                                        <p:strVal val="visible"/>
                                      </p:to>
                                    </p:set>
                                    <p:animEffect transition="in" filter="box(in)">
                                      <p:cBhvr>
                                        <p:cTn id="207" dur="500"/>
                                        <p:tgtEl>
                                          <p:spTgt spid="48"/>
                                        </p:tgtEl>
                                      </p:cBhvr>
                                    </p:animEffect>
                                  </p:childTnLst>
                                </p:cTn>
                              </p:par>
                            </p:childTnLst>
                          </p:cTn>
                        </p:par>
                      </p:childTnLst>
                    </p:cTn>
                  </p:par>
                  <p:par>
                    <p:cTn id="208" fill="hold">
                      <p:stCondLst>
                        <p:cond delay="indefinite"/>
                      </p:stCondLst>
                      <p:childTnLst>
                        <p:par>
                          <p:cTn id="209" fill="hold">
                            <p:stCondLst>
                              <p:cond delay="0"/>
                            </p:stCondLst>
                            <p:childTnLst>
                              <p:par>
                                <p:cTn id="210" presetID="4" presetClass="entr" presetSubtype="16" fill="hold" grpId="0" nodeType="clickEffect">
                                  <p:stCondLst>
                                    <p:cond delay="0"/>
                                  </p:stCondLst>
                                  <p:childTnLst>
                                    <p:set>
                                      <p:cBhvr>
                                        <p:cTn id="211" dur="1" fill="hold">
                                          <p:stCondLst>
                                            <p:cond delay="0"/>
                                          </p:stCondLst>
                                        </p:cTn>
                                        <p:tgtEl>
                                          <p:spTgt spid="49"/>
                                        </p:tgtEl>
                                        <p:attrNameLst>
                                          <p:attrName>style.visibility</p:attrName>
                                        </p:attrNameLst>
                                      </p:cBhvr>
                                      <p:to>
                                        <p:strVal val="visible"/>
                                      </p:to>
                                    </p:set>
                                    <p:animEffect transition="in" filter="box(in)">
                                      <p:cBhvr>
                                        <p:cTn id="212" dur="500"/>
                                        <p:tgtEl>
                                          <p:spTgt spid="49"/>
                                        </p:tgtEl>
                                      </p:cBhvr>
                                    </p:animEffect>
                                  </p:childTnLst>
                                </p:cTn>
                              </p:par>
                            </p:childTnLst>
                          </p:cTn>
                        </p:par>
                      </p:childTnLst>
                    </p:cTn>
                  </p:par>
                  <p:par>
                    <p:cTn id="213" fill="hold">
                      <p:stCondLst>
                        <p:cond delay="indefinite"/>
                      </p:stCondLst>
                      <p:childTnLst>
                        <p:par>
                          <p:cTn id="214" fill="hold">
                            <p:stCondLst>
                              <p:cond delay="0"/>
                            </p:stCondLst>
                            <p:childTnLst>
                              <p:par>
                                <p:cTn id="215" presetID="4" presetClass="entr" presetSubtype="16" fill="hold" grpId="0" nodeType="clickEffect">
                                  <p:stCondLst>
                                    <p:cond delay="0"/>
                                  </p:stCondLst>
                                  <p:childTnLst>
                                    <p:set>
                                      <p:cBhvr>
                                        <p:cTn id="216" dur="1" fill="hold">
                                          <p:stCondLst>
                                            <p:cond delay="0"/>
                                          </p:stCondLst>
                                        </p:cTn>
                                        <p:tgtEl>
                                          <p:spTgt spid="52"/>
                                        </p:tgtEl>
                                        <p:attrNameLst>
                                          <p:attrName>style.visibility</p:attrName>
                                        </p:attrNameLst>
                                      </p:cBhvr>
                                      <p:to>
                                        <p:strVal val="visible"/>
                                      </p:to>
                                    </p:set>
                                    <p:animEffect transition="in" filter="box(in)">
                                      <p:cBhvr>
                                        <p:cTn id="217" dur="500"/>
                                        <p:tgtEl>
                                          <p:spTgt spid="52"/>
                                        </p:tgtEl>
                                      </p:cBhvr>
                                    </p:animEffect>
                                  </p:childTnLst>
                                </p:cTn>
                              </p:par>
                            </p:childTnLst>
                          </p:cTn>
                        </p:par>
                      </p:childTnLst>
                    </p:cTn>
                  </p:par>
                  <p:par>
                    <p:cTn id="218" fill="hold">
                      <p:stCondLst>
                        <p:cond delay="indefinite"/>
                      </p:stCondLst>
                      <p:childTnLst>
                        <p:par>
                          <p:cTn id="219" fill="hold">
                            <p:stCondLst>
                              <p:cond delay="0"/>
                            </p:stCondLst>
                            <p:childTnLst>
                              <p:par>
                                <p:cTn id="220" presetID="4" presetClass="entr" presetSubtype="16" fill="hold" grpId="0" nodeType="clickEffect">
                                  <p:stCondLst>
                                    <p:cond delay="0"/>
                                  </p:stCondLst>
                                  <p:childTnLst>
                                    <p:set>
                                      <p:cBhvr>
                                        <p:cTn id="221" dur="1" fill="hold">
                                          <p:stCondLst>
                                            <p:cond delay="0"/>
                                          </p:stCondLst>
                                        </p:cTn>
                                        <p:tgtEl>
                                          <p:spTgt spid="53"/>
                                        </p:tgtEl>
                                        <p:attrNameLst>
                                          <p:attrName>style.visibility</p:attrName>
                                        </p:attrNameLst>
                                      </p:cBhvr>
                                      <p:to>
                                        <p:strVal val="visible"/>
                                      </p:to>
                                    </p:set>
                                    <p:animEffect transition="in" filter="box(in)">
                                      <p:cBhvr>
                                        <p:cTn id="222" dur="500"/>
                                        <p:tgtEl>
                                          <p:spTgt spid="53"/>
                                        </p:tgtEl>
                                      </p:cBhvr>
                                    </p:animEffect>
                                  </p:childTnLst>
                                </p:cTn>
                              </p:par>
                            </p:childTnLst>
                          </p:cTn>
                        </p:par>
                      </p:childTnLst>
                    </p:cTn>
                  </p:par>
                  <p:par>
                    <p:cTn id="223" fill="hold">
                      <p:stCondLst>
                        <p:cond delay="indefinite"/>
                      </p:stCondLst>
                      <p:childTnLst>
                        <p:par>
                          <p:cTn id="224" fill="hold">
                            <p:stCondLst>
                              <p:cond delay="0"/>
                            </p:stCondLst>
                            <p:childTnLst>
                              <p:par>
                                <p:cTn id="225" presetID="4" presetClass="entr" presetSubtype="16" fill="hold" grpId="0" nodeType="clickEffect">
                                  <p:stCondLst>
                                    <p:cond delay="0"/>
                                  </p:stCondLst>
                                  <p:childTnLst>
                                    <p:set>
                                      <p:cBhvr>
                                        <p:cTn id="226" dur="1" fill="hold">
                                          <p:stCondLst>
                                            <p:cond delay="0"/>
                                          </p:stCondLst>
                                        </p:cTn>
                                        <p:tgtEl>
                                          <p:spTgt spid="54"/>
                                        </p:tgtEl>
                                        <p:attrNameLst>
                                          <p:attrName>style.visibility</p:attrName>
                                        </p:attrNameLst>
                                      </p:cBhvr>
                                      <p:to>
                                        <p:strVal val="visible"/>
                                      </p:to>
                                    </p:set>
                                    <p:animEffect transition="in" filter="box(in)">
                                      <p:cBhvr>
                                        <p:cTn id="227" dur="500"/>
                                        <p:tgtEl>
                                          <p:spTgt spid="54"/>
                                        </p:tgtEl>
                                      </p:cBhvr>
                                    </p:animEffect>
                                  </p:childTnLst>
                                </p:cTn>
                              </p:par>
                            </p:childTnLst>
                          </p:cTn>
                        </p:par>
                      </p:childTnLst>
                    </p:cTn>
                  </p:par>
                  <p:par>
                    <p:cTn id="228" fill="hold">
                      <p:stCondLst>
                        <p:cond delay="indefinite"/>
                      </p:stCondLst>
                      <p:childTnLst>
                        <p:par>
                          <p:cTn id="229" fill="hold">
                            <p:stCondLst>
                              <p:cond delay="0"/>
                            </p:stCondLst>
                            <p:childTnLst>
                              <p:par>
                                <p:cTn id="230" presetID="4" presetClass="entr" presetSubtype="16" fill="hold" grpId="0" nodeType="clickEffect">
                                  <p:stCondLst>
                                    <p:cond delay="0"/>
                                  </p:stCondLst>
                                  <p:childTnLst>
                                    <p:set>
                                      <p:cBhvr>
                                        <p:cTn id="231" dur="1" fill="hold">
                                          <p:stCondLst>
                                            <p:cond delay="0"/>
                                          </p:stCondLst>
                                        </p:cTn>
                                        <p:tgtEl>
                                          <p:spTgt spid="55"/>
                                        </p:tgtEl>
                                        <p:attrNameLst>
                                          <p:attrName>style.visibility</p:attrName>
                                        </p:attrNameLst>
                                      </p:cBhvr>
                                      <p:to>
                                        <p:strVal val="visible"/>
                                      </p:to>
                                    </p:set>
                                    <p:animEffect transition="in" filter="box(in)">
                                      <p:cBhvr>
                                        <p:cTn id="232" dur="500"/>
                                        <p:tgtEl>
                                          <p:spTgt spid="55"/>
                                        </p:tgtEl>
                                      </p:cBhvr>
                                    </p:animEffect>
                                  </p:childTnLst>
                                </p:cTn>
                              </p:par>
                            </p:childTnLst>
                          </p:cTn>
                        </p:par>
                      </p:childTnLst>
                    </p:cTn>
                  </p:par>
                  <p:par>
                    <p:cTn id="233" fill="hold">
                      <p:stCondLst>
                        <p:cond delay="indefinite"/>
                      </p:stCondLst>
                      <p:childTnLst>
                        <p:par>
                          <p:cTn id="234" fill="hold">
                            <p:stCondLst>
                              <p:cond delay="0"/>
                            </p:stCondLst>
                            <p:childTnLst>
                              <p:par>
                                <p:cTn id="235" presetID="4" presetClass="entr" presetSubtype="16" fill="hold" grpId="0" nodeType="clickEffect">
                                  <p:stCondLst>
                                    <p:cond delay="0"/>
                                  </p:stCondLst>
                                  <p:childTnLst>
                                    <p:set>
                                      <p:cBhvr>
                                        <p:cTn id="236" dur="1" fill="hold">
                                          <p:stCondLst>
                                            <p:cond delay="0"/>
                                          </p:stCondLst>
                                        </p:cTn>
                                        <p:tgtEl>
                                          <p:spTgt spid="58"/>
                                        </p:tgtEl>
                                        <p:attrNameLst>
                                          <p:attrName>style.visibility</p:attrName>
                                        </p:attrNameLst>
                                      </p:cBhvr>
                                      <p:to>
                                        <p:strVal val="visible"/>
                                      </p:to>
                                    </p:set>
                                    <p:animEffect transition="in" filter="box(in)">
                                      <p:cBhvr>
                                        <p:cTn id="237" dur="500"/>
                                        <p:tgtEl>
                                          <p:spTgt spid="58"/>
                                        </p:tgtEl>
                                      </p:cBhvr>
                                    </p:animEffect>
                                  </p:childTnLst>
                                </p:cTn>
                              </p:par>
                            </p:childTnLst>
                          </p:cTn>
                        </p:par>
                      </p:childTnLst>
                    </p:cTn>
                  </p:par>
                  <p:par>
                    <p:cTn id="238" fill="hold">
                      <p:stCondLst>
                        <p:cond delay="indefinite"/>
                      </p:stCondLst>
                      <p:childTnLst>
                        <p:par>
                          <p:cTn id="239" fill="hold">
                            <p:stCondLst>
                              <p:cond delay="0"/>
                            </p:stCondLst>
                            <p:childTnLst>
                              <p:par>
                                <p:cTn id="240" presetID="4" presetClass="entr" presetSubtype="16" fill="hold" grpId="0" nodeType="clickEffect">
                                  <p:stCondLst>
                                    <p:cond delay="0"/>
                                  </p:stCondLst>
                                  <p:childTnLst>
                                    <p:set>
                                      <p:cBhvr>
                                        <p:cTn id="241" dur="1" fill="hold">
                                          <p:stCondLst>
                                            <p:cond delay="0"/>
                                          </p:stCondLst>
                                        </p:cTn>
                                        <p:tgtEl>
                                          <p:spTgt spid="74"/>
                                        </p:tgtEl>
                                        <p:attrNameLst>
                                          <p:attrName>style.visibility</p:attrName>
                                        </p:attrNameLst>
                                      </p:cBhvr>
                                      <p:to>
                                        <p:strVal val="visible"/>
                                      </p:to>
                                    </p:set>
                                    <p:animEffect transition="in" filter="box(in)">
                                      <p:cBhvr>
                                        <p:cTn id="242" dur="500"/>
                                        <p:tgtEl>
                                          <p:spTgt spid="74"/>
                                        </p:tgtEl>
                                      </p:cBhvr>
                                    </p:animEffect>
                                  </p:childTnLst>
                                </p:cTn>
                              </p:par>
                            </p:childTnLst>
                          </p:cTn>
                        </p:par>
                      </p:childTnLst>
                    </p:cTn>
                  </p:par>
                  <p:par>
                    <p:cTn id="243" fill="hold">
                      <p:stCondLst>
                        <p:cond delay="indefinite"/>
                      </p:stCondLst>
                      <p:childTnLst>
                        <p:par>
                          <p:cTn id="244" fill="hold">
                            <p:stCondLst>
                              <p:cond delay="0"/>
                            </p:stCondLst>
                            <p:childTnLst>
                              <p:par>
                                <p:cTn id="245" presetID="4" presetClass="entr" presetSubtype="16" fill="hold" grpId="0" nodeType="clickEffect">
                                  <p:stCondLst>
                                    <p:cond delay="0"/>
                                  </p:stCondLst>
                                  <p:childTnLst>
                                    <p:set>
                                      <p:cBhvr>
                                        <p:cTn id="246" dur="1" fill="hold">
                                          <p:stCondLst>
                                            <p:cond delay="0"/>
                                          </p:stCondLst>
                                        </p:cTn>
                                        <p:tgtEl>
                                          <p:spTgt spid="56"/>
                                        </p:tgtEl>
                                        <p:attrNameLst>
                                          <p:attrName>style.visibility</p:attrName>
                                        </p:attrNameLst>
                                      </p:cBhvr>
                                      <p:to>
                                        <p:strVal val="visible"/>
                                      </p:to>
                                    </p:set>
                                    <p:animEffect transition="in" filter="box(in)">
                                      <p:cBhvr>
                                        <p:cTn id="247" dur="500"/>
                                        <p:tgtEl>
                                          <p:spTgt spid="56"/>
                                        </p:tgtEl>
                                      </p:cBhvr>
                                    </p:animEffect>
                                  </p:childTnLst>
                                </p:cTn>
                              </p:par>
                            </p:childTnLst>
                          </p:cTn>
                        </p:par>
                      </p:childTnLst>
                    </p:cTn>
                  </p:par>
                  <p:par>
                    <p:cTn id="248" fill="hold">
                      <p:stCondLst>
                        <p:cond delay="indefinite"/>
                      </p:stCondLst>
                      <p:childTnLst>
                        <p:par>
                          <p:cTn id="249" fill="hold">
                            <p:stCondLst>
                              <p:cond delay="0"/>
                            </p:stCondLst>
                            <p:childTnLst>
                              <p:par>
                                <p:cTn id="250" presetID="4" presetClass="entr" presetSubtype="16" fill="hold" grpId="0" nodeType="clickEffect">
                                  <p:stCondLst>
                                    <p:cond delay="0"/>
                                  </p:stCondLst>
                                  <p:childTnLst>
                                    <p:set>
                                      <p:cBhvr>
                                        <p:cTn id="251" dur="1" fill="hold">
                                          <p:stCondLst>
                                            <p:cond delay="0"/>
                                          </p:stCondLst>
                                        </p:cTn>
                                        <p:tgtEl>
                                          <p:spTgt spid="57"/>
                                        </p:tgtEl>
                                        <p:attrNameLst>
                                          <p:attrName>style.visibility</p:attrName>
                                        </p:attrNameLst>
                                      </p:cBhvr>
                                      <p:to>
                                        <p:strVal val="visible"/>
                                      </p:to>
                                    </p:set>
                                    <p:animEffect transition="in" filter="box(in)">
                                      <p:cBhvr>
                                        <p:cTn id="252" dur="500"/>
                                        <p:tgtEl>
                                          <p:spTgt spid="57"/>
                                        </p:tgtEl>
                                      </p:cBhvr>
                                    </p:animEffect>
                                  </p:childTnLst>
                                </p:cTn>
                              </p:par>
                            </p:childTnLst>
                          </p:cTn>
                        </p:par>
                      </p:childTnLst>
                    </p:cTn>
                  </p:par>
                  <p:par>
                    <p:cTn id="253" fill="hold">
                      <p:stCondLst>
                        <p:cond delay="indefinite"/>
                      </p:stCondLst>
                      <p:childTnLst>
                        <p:par>
                          <p:cTn id="254" fill="hold">
                            <p:stCondLst>
                              <p:cond delay="0"/>
                            </p:stCondLst>
                            <p:childTnLst>
                              <p:par>
                                <p:cTn id="255" presetID="4" presetClass="entr" presetSubtype="16" fill="hold" grpId="0" nodeType="clickEffect">
                                  <p:stCondLst>
                                    <p:cond delay="0"/>
                                  </p:stCondLst>
                                  <p:childTnLst>
                                    <p:set>
                                      <p:cBhvr>
                                        <p:cTn id="256" dur="1" fill="hold">
                                          <p:stCondLst>
                                            <p:cond delay="0"/>
                                          </p:stCondLst>
                                        </p:cTn>
                                        <p:tgtEl>
                                          <p:spTgt spid="59"/>
                                        </p:tgtEl>
                                        <p:attrNameLst>
                                          <p:attrName>style.visibility</p:attrName>
                                        </p:attrNameLst>
                                      </p:cBhvr>
                                      <p:to>
                                        <p:strVal val="visible"/>
                                      </p:to>
                                    </p:set>
                                    <p:animEffect transition="in" filter="box(in)">
                                      <p:cBhvr>
                                        <p:cTn id="257" dur="500"/>
                                        <p:tgtEl>
                                          <p:spTgt spid="59"/>
                                        </p:tgtEl>
                                      </p:cBhvr>
                                    </p:animEffect>
                                  </p:childTnLst>
                                </p:cTn>
                              </p:par>
                            </p:childTnLst>
                          </p:cTn>
                        </p:par>
                      </p:childTnLst>
                    </p:cTn>
                  </p:par>
                  <p:par>
                    <p:cTn id="258" fill="hold">
                      <p:stCondLst>
                        <p:cond delay="indefinite"/>
                      </p:stCondLst>
                      <p:childTnLst>
                        <p:par>
                          <p:cTn id="259" fill="hold">
                            <p:stCondLst>
                              <p:cond delay="0"/>
                            </p:stCondLst>
                            <p:childTnLst>
                              <p:par>
                                <p:cTn id="260" presetID="4" presetClass="entr" presetSubtype="16" fill="hold" grpId="0" nodeType="clickEffect">
                                  <p:stCondLst>
                                    <p:cond delay="0"/>
                                  </p:stCondLst>
                                  <p:childTnLst>
                                    <p:set>
                                      <p:cBhvr>
                                        <p:cTn id="261" dur="1" fill="hold">
                                          <p:stCondLst>
                                            <p:cond delay="0"/>
                                          </p:stCondLst>
                                        </p:cTn>
                                        <p:tgtEl>
                                          <p:spTgt spid="51"/>
                                        </p:tgtEl>
                                        <p:attrNameLst>
                                          <p:attrName>style.visibility</p:attrName>
                                        </p:attrNameLst>
                                      </p:cBhvr>
                                      <p:to>
                                        <p:strVal val="visible"/>
                                      </p:to>
                                    </p:set>
                                    <p:animEffect transition="in" filter="box(in)">
                                      <p:cBhvr>
                                        <p:cTn id="262" dur="500"/>
                                        <p:tgtEl>
                                          <p:spTgt spid="51"/>
                                        </p:tgtEl>
                                      </p:cBhvr>
                                    </p:animEffect>
                                  </p:childTnLst>
                                </p:cTn>
                              </p:par>
                            </p:childTnLst>
                          </p:cTn>
                        </p:par>
                      </p:childTnLst>
                    </p:cTn>
                  </p:par>
                  <p:par>
                    <p:cTn id="263" fill="hold">
                      <p:stCondLst>
                        <p:cond delay="indefinite"/>
                      </p:stCondLst>
                      <p:childTnLst>
                        <p:par>
                          <p:cTn id="264" fill="hold">
                            <p:stCondLst>
                              <p:cond delay="0"/>
                            </p:stCondLst>
                            <p:childTnLst>
                              <p:par>
                                <p:cTn id="265" presetID="4" presetClass="entr" presetSubtype="16" fill="hold" grpId="0" nodeType="clickEffect">
                                  <p:stCondLst>
                                    <p:cond delay="0"/>
                                  </p:stCondLst>
                                  <p:childTnLst>
                                    <p:set>
                                      <p:cBhvr>
                                        <p:cTn id="266" dur="1" fill="hold">
                                          <p:stCondLst>
                                            <p:cond delay="0"/>
                                          </p:stCondLst>
                                        </p:cTn>
                                        <p:tgtEl>
                                          <p:spTgt spid="37"/>
                                        </p:tgtEl>
                                        <p:attrNameLst>
                                          <p:attrName>style.visibility</p:attrName>
                                        </p:attrNameLst>
                                      </p:cBhvr>
                                      <p:to>
                                        <p:strVal val="visible"/>
                                      </p:to>
                                    </p:set>
                                    <p:animEffect transition="in" filter="box(in)">
                                      <p:cBhvr>
                                        <p:cTn id="267" dur="500"/>
                                        <p:tgtEl>
                                          <p:spTgt spid="37"/>
                                        </p:tgtEl>
                                      </p:cBhvr>
                                    </p:animEffect>
                                  </p:childTnLst>
                                </p:cTn>
                              </p:par>
                            </p:childTnLst>
                          </p:cTn>
                        </p:par>
                      </p:childTnLst>
                    </p:cTn>
                  </p:par>
                  <p:par>
                    <p:cTn id="268" fill="hold">
                      <p:stCondLst>
                        <p:cond delay="indefinite"/>
                      </p:stCondLst>
                      <p:childTnLst>
                        <p:par>
                          <p:cTn id="269" fill="hold">
                            <p:stCondLst>
                              <p:cond delay="0"/>
                            </p:stCondLst>
                            <p:childTnLst>
                              <p:par>
                                <p:cTn id="270" presetID="4" presetClass="entr" presetSubtype="16" fill="hold" grpId="0" nodeType="clickEffect">
                                  <p:stCondLst>
                                    <p:cond delay="0"/>
                                  </p:stCondLst>
                                  <p:childTnLst>
                                    <p:set>
                                      <p:cBhvr>
                                        <p:cTn id="271" dur="1" fill="hold">
                                          <p:stCondLst>
                                            <p:cond delay="0"/>
                                          </p:stCondLst>
                                        </p:cTn>
                                        <p:tgtEl>
                                          <p:spTgt spid="40"/>
                                        </p:tgtEl>
                                        <p:attrNameLst>
                                          <p:attrName>style.visibility</p:attrName>
                                        </p:attrNameLst>
                                      </p:cBhvr>
                                      <p:to>
                                        <p:strVal val="visible"/>
                                      </p:to>
                                    </p:set>
                                    <p:animEffect transition="in" filter="box(in)">
                                      <p:cBhvr>
                                        <p:cTn id="272" dur="500"/>
                                        <p:tgtEl>
                                          <p:spTgt spid="40"/>
                                        </p:tgtEl>
                                      </p:cBhvr>
                                    </p:animEffect>
                                  </p:childTnLst>
                                </p:cTn>
                              </p:par>
                            </p:childTnLst>
                          </p:cTn>
                        </p:par>
                      </p:childTnLst>
                    </p:cTn>
                  </p:par>
                  <p:par>
                    <p:cTn id="273" fill="hold">
                      <p:stCondLst>
                        <p:cond delay="indefinite"/>
                      </p:stCondLst>
                      <p:childTnLst>
                        <p:par>
                          <p:cTn id="274" fill="hold">
                            <p:stCondLst>
                              <p:cond delay="0"/>
                            </p:stCondLst>
                            <p:childTnLst>
                              <p:par>
                                <p:cTn id="275" presetID="4" presetClass="entr" presetSubtype="16" fill="hold" grpId="0" nodeType="clickEffect">
                                  <p:stCondLst>
                                    <p:cond delay="0"/>
                                  </p:stCondLst>
                                  <p:childTnLst>
                                    <p:set>
                                      <p:cBhvr>
                                        <p:cTn id="276" dur="1" fill="hold">
                                          <p:stCondLst>
                                            <p:cond delay="0"/>
                                          </p:stCondLst>
                                        </p:cTn>
                                        <p:tgtEl>
                                          <p:spTgt spid="38"/>
                                        </p:tgtEl>
                                        <p:attrNameLst>
                                          <p:attrName>style.visibility</p:attrName>
                                        </p:attrNameLst>
                                      </p:cBhvr>
                                      <p:to>
                                        <p:strVal val="visible"/>
                                      </p:to>
                                    </p:set>
                                    <p:animEffect transition="in" filter="box(in)">
                                      <p:cBhvr>
                                        <p:cTn id="277" dur="500"/>
                                        <p:tgtEl>
                                          <p:spTgt spid="38"/>
                                        </p:tgtEl>
                                      </p:cBhvr>
                                    </p:animEffect>
                                  </p:childTnLst>
                                </p:cTn>
                              </p:par>
                            </p:childTnLst>
                          </p:cTn>
                        </p:par>
                      </p:childTnLst>
                    </p:cTn>
                  </p:par>
                  <p:par>
                    <p:cTn id="278" fill="hold">
                      <p:stCondLst>
                        <p:cond delay="indefinite"/>
                      </p:stCondLst>
                      <p:childTnLst>
                        <p:par>
                          <p:cTn id="279" fill="hold">
                            <p:stCondLst>
                              <p:cond delay="0"/>
                            </p:stCondLst>
                            <p:childTnLst>
                              <p:par>
                                <p:cTn id="280" presetID="4" presetClass="entr" presetSubtype="16" fill="hold" grpId="0" nodeType="clickEffect">
                                  <p:stCondLst>
                                    <p:cond delay="0"/>
                                  </p:stCondLst>
                                  <p:childTnLst>
                                    <p:set>
                                      <p:cBhvr>
                                        <p:cTn id="281" dur="1" fill="hold">
                                          <p:stCondLst>
                                            <p:cond delay="0"/>
                                          </p:stCondLst>
                                        </p:cTn>
                                        <p:tgtEl>
                                          <p:spTgt spid="39"/>
                                        </p:tgtEl>
                                        <p:attrNameLst>
                                          <p:attrName>style.visibility</p:attrName>
                                        </p:attrNameLst>
                                      </p:cBhvr>
                                      <p:to>
                                        <p:strVal val="visible"/>
                                      </p:to>
                                    </p:set>
                                    <p:animEffect transition="in" filter="box(in)">
                                      <p:cBhvr>
                                        <p:cTn id="282" dur="500"/>
                                        <p:tgtEl>
                                          <p:spTgt spid="39"/>
                                        </p:tgtEl>
                                      </p:cBhvr>
                                    </p:animEffect>
                                  </p:childTnLst>
                                </p:cTn>
                              </p:par>
                            </p:childTnLst>
                          </p:cTn>
                        </p:par>
                      </p:childTnLst>
                    </p:cTn>
                  </p:par>
                  <p:par>
                    <p:cTn id="283" fill="hold">
                      <p:stCondLst>
                        <p:cond delay="indefinite"/>
                      </p:stCondLst>
                      <p:childTnLst>
                        <p:par>
                          <p:cTn id="284" fill="hold">
                            <p:stCondLst>
                              <p:cond delay="0"/>
                            </p:stCondLst>
                            <p:childTnLst>
                              <p:par>
                                <p:cTn id="285" presetID="4" presetClass="entr" presetSubtype="16" fill="hold" grpId="0" nodeType="clickEffect">
                                  <p:stCondLst>
                                    <p:cond delay="0"/>
                                  </p:stCondLst>
                                  <p:childTnLst>
                                    <p:set>
                                      <p:cBhvr>
                                        <p:cTn id="286" dur="1" fill="hold">
                                          <p:stCondLst>
                                            <p:cond delay="0"/>
                                          </p:stCondLst>
                                        </p:cTn>
                                        <p:tgtEl>
                                          <p:spTgt spid="64"/>
                                        </p:tgtEl>
                                        <p:attrNameLst>
                                          <p:attrName>style.visibility</p:attrName>
                                        </p:attrNameLst>
                                      </p:cBhvr>
                                      <p:to>
                                        <p:strVal val="visible"/>
                                      </p:to>
                                    </p:set>
                                    <p:animEffect transition="in" filter="box(in)">
                                      <p:cBhvr>
                                        <p:cTn id="287" dur="500"/>
                                        <p:tgtEl>
                                          <p:spTgt spid="64"/>
                                        </p:tgtEl>
                                      </p:cBhvr>
                                    </p:animEffect>
                                  </p:childTnLst>
                                </p:cTn>
                              </p:par>
                            </p:childTnLst>
                          </p:cTn>
                        </p:par>
                      </p:childTnLst>
                    </p:cTn>
                  </p:par>
                  <p:par>
                    <p:cTn id="288" fill="hold">
                      <p:stCondLst>
                        <p:cond delay="indefinite"/>
                      </p:stCondLst>
                      <p:childTnLst>
                        <p:par>
                          <p:cTn id="289" fill="hold">
                            <p:stCondLst>
                              <p:cond delay="0"/>
                            </p:stCondLst>
                            <p:childTnLst>
                              <p:par>
                                <p:cTn id="290" presetID="4" presetClass="entr" presetSubtype="16" fill="hold" grpId="0" nodeType="clickEffect">
                                  <p:stCondLst>
                                    <p:cond delay="0"/>
                                  </p:stCondLst>
                                  <p:childTnLst>
                                    <p:set>
                                      <p:cBhvr>
                                        <p:cTn id="291" dur="1" fill="hold">
                                          <p:stCondLst>
                                            <p:cond delay="0"/>
                                          </p:stCondLst>
                                        </p:cTn>
                                        <p:tgtEl>
                                          <p:spTgt spid="60"/>
                                        </p:tgtEl>
                                        <p:attrNameLst>
                                          <p:attrName>style.visibility</p:attrName>
                                        </p:attrNameLst>
                                      </p:cBhvr>
                                      <p:to>
                                        <p:strVal val="visible"/>
                                      </p:to>
                                    </p:set>
                                    <p:animEffect transition="in" filter="box(in)">
                                      <p:cBhvr>
                                        <p:cTn id="292" dur="500"/>
                                        <p:tgtEl>
                                          <p:spTgt spid="60"/>
                                        </p:tgtEl>
                                      </p:cBhvr>
                                    </p:animEffect>
                                  </p:childTnLst>
                                </p:cTn>
                              </p:par>
                            </p:childTnLst>
                          </p:cTn>
                        </p:par>
                      </p:childTnLst>
                    </p:cTn>
                  </p:par>
                  <p:par>
                    <p:cTn id="293" fill="hold">
                      <p:stCondLst>
                        <p:cond delay="indefinite"/>
                      </p:stCondLst>
                      <p:childTnLst>
                        <p:par>
                          <p:cTn id="294" fill="hold">
                            <p:stCondLst>
                              <p:cond delay="0"/>
                            </p:stCondLst>
                            <p:childTnLst>
                              <p:par>
                                <p:cTn id="295" presetID="4" presetClass="entr" presetSubtype="16" fill="hold" grpId="0" nodeType="clickEffect">
                                  <p:stCondLst>
                                    <p:cond delay="0"/>
                                  </p:stCondLst>
                                  <p:childTnLst>
                                    <p:set>
                                      <p:cBhvr>
                                        <p:cTn id="296" dur="1" fill="hold">
                                          <p:stCondLst>
                                            <p:cond delay="0"/>
                                          </p:stCondLst>
                                        </p:cTn>
                                        <p:tgtEl>
                                          <p:spTgt spid="62"/>
                                        </p:tgtEl>
                                        <p:attrNameLst>
                                          <p:attrName>style.visibility</p:attrName>
                                        </p:attrNameLst>
                                      </p:cBhvr>
                                      <p:to>
                                        <p:strVal val="visible"/>
                                      </p:to>
                                    </p:set>
                                    <p:animEffect transition="in" filter="box(in)">
                                      <p:cBhvr>
                                        <p:cTn id="297" dur="500"/>
                                        <p:tgtEl>
                                          <p:spTgt spid="62"/>
                                        </p:tgtEl>
                                      </p:cBhvr>
                                    </p:animEffect>
                                  </p:childTnLst>
                                </p:cTn>
                              </p:par>
                            </p:childTnLst>
                          </p:cTn>
                        </p:par>
                      </p:childTnLst>
                    </p:cTn>
                  </p:par>
                  <p:par>
                    <p:cTn id="298" fill="hold">
                      <p:stCondLst>
                        <p:cond delay="indefinite"/>
                      </p:stCondLst>
                      <p:childTnLst>
                        <p:par>
                          <p:cTn id="299" fill="hold">
                            <p:stCondLst>
                              <p:cond delay="0"/>
                            </p:stCondLst>
                            <p:childTnLst>
                              <p:par>
                                <p:cTn id="300" presetID="4" presetClass="entr" presetSubtype="16" fill="hold" grpId="0" nodeType="clickEffect">
                                  <p:stCondLst>
                                    <p:cond delay="0"/>
                                  </p:stCondLst>
                                  <p:childTnLst>
                                    <p:set>
                                      <p:cBhvr>
                                        <p:cTn id="301" dur="1" fill="hold">
                                          <p:stCondLst>
                                            <p:cond delay="0"/>
                                          </p:stCondLst>
                                        </p:cTn>
                                        <p:tgtEl>
                                          <p:spTgt spid="63"/>
                                        </p:tgtEl>
                                        <p:attrNameLst>
                                          <p:attrName>style.visibility</p:attrName>
                                        </p:attrNameLst>
                                      </p:cBhvr>
                                      <p:to>
                                        <p:strVal val="visible"/>
                                      </p:to>
                                    </p:set>
                                    <p:animEffect transition="in" filter="box(in)">
                                      <p:cBhvr>
                                        <p:cTn id="302" dur="500"/>
                                        <p:tgtEl>
                                          <p:spTgt spid="63"/>
                                        </p:tgtEl>
                                      </p:cBhvr>
                                    </p:animEffect>
                                  </p:childTnLst>
                                </p:cTn>
                              </p:par>
                            </p:childTnLst>
                          </p:cTn>
                        </p:par>
                      </p:childTnLst>
                    </p:cTn>
                  </p:par>
                  <p:par>
                    <p:cTn id="303" fill="hold">
                      <p:stCondLst>
                        <p:cond delay="indefinite"/>
                      </p:stCondLst>
                      <p:childTnLst>
                        <p:par>
                          <p:cTn id="304" fill="hold">
                            <p:stCondLst>
                              <p:cond delay="0"/>
                            </p:stCondLst>
                            <p:childTnLst>
                              <p:par>
                                <p:cTn id="305" presetID="4" presetClass="entr" presetSubtype="16" fill="hold" grpId="0" nodeType="clickEffect">
                                  <p:stCondLst>
                                    <p:cond delay="0"/>
                                  </p:stCondLst>
                                  <p:childTnLst>
                                    <p:set>
                                      <p:cBhvr>
                                        <p:cTn id="306" dur="1" fill="hold">
                                          <p:stCondLst>
                                            <p:cond delay="0"/>
                                          </p:stCondLst>
                                        </p:cTn>
                                        <p:tgtEl>
                                          <p:spTgt spid="61"/>
                                        </p:tgtEl>
                                        <p:attrNameLst>
                                          <p:attrName>style.visibility</p:attrName>
                                        </p:attrNameLst>
                                      </p:cBhvr>
                                      <p:to>
                                        <p:strVal val="visible"/>
                                      </p:to>
                                    </p:set>
                                    <p:animEffect transition="in" filter="box(in)">
                                      <p:cBhvr>
                                        <p:cTn id="307" dur="500"/>
                                        <p:tgtEl>
                                          <p:spTgt spid="61"/>
                                        </p:tgtEl>
                                      </p:cBhvr>
                                    </p:animEffect>
                                  </p:childTnLst>
                                </p:cTn>
                              </p:par>
                            </p:childTnLst>
                          </p:cTn>
                        </p:par>
                      </p:childTnLst>
                    </p:cTn>
                  </p:par>
                  <p:par>
                    <p:cTn id="308" fill="hold">
                      <p:stCondLst>
                        <p:cond delay="indefinite"/>
                      </p:stCondLst>
                      <p:childTnLst>
                        <p:par>
                          <p:cTn id="309" fill="hold">
                            <p:stCondLst>
                              <p:cond delay="0"/>
                            </p:stCondLst>
                            <p:childTnLst>
                              <p:par>
                                <p:cTn id="310" presetID="4" presetClass="entr" presetSubtype="16" fill="hold" grpId="0" nodeType="clickEffect">
                                  <p:stCondLst>
                                    <p:cond delay="0"/>
                                  </p:stCondLst>
                                  <p:childTnLst>
                                    <p:set>
                                      <p:cBhvr>
                                        <p:cTn id="311" dur="1" fill="hold">
                                          <p:stCondLst>
                                            <p:cond delay="0"/>
                                          </p:stCondLst>
                                        </p:cTn>
                                        <p:tgtEl>
                                          <p:spTgt spid="65"/>
                                        </p:tgtEl>
                                        <p:attrNameLst>
                                          <p:attrName>style.visibility</p:attrName>
                                        </p:attrNameLst>
                                      </p:cBhvr>
                                      <p:to>
                                        <p:strVal val="visible"/>
                                      </p:to>
                                    </p:set>
                                    <p:animEffect transition="in" filter="box(in)">
                                      <p:cBhvr>
                                        <p:cTn id="312" dur="500"/>
                                        <p:tgtEl>
                                          <p:spTgt spid="65"/>
                                        </p:tgtEl>
                                      </p:cBhvr>
                                    </p:animEffect>
                                  </p:childTnLst>
                                </p:cTn>
                              </p:par>
                            </p:childTnLst>
                          </p:cTn>
                        </p:par>
                      </p:childTnLst>
                    </p:cTn>
                  </p:par>
                  <p:par>
                    <p:cTn id="313" fill="hold">
                      <p:stCondLst>
                        <p:cond delay="indefinite"/>
                      </p:stCondLst>
                      <p:childTnLst>
                        <p:par>
                          <p:cTn id="314" fill="hold">
                            <p:stCondLst>
                              <p:cond delay="0"/>
                            </p:stCondLst>
                            <p:childTnLst>
                              <p:par>
                                <p:cTn id="315" presetID="4" presetClass="entr" presetSubtype="16" fill="hold" grpId="0" nodeType="clickEffect">
                                  <p:stCondLst>
                                    <p:cond delay="0"/>
                                  </p:stCondLst>
                                  <p:childTnLst>
                                    <p:set>
                                      <p:cBhvr>
                                        <p:cTn id="316" dur="1" fill="hold">
                                          <p:stCondLst>
                                            <p:cond delay="0"/>
                                          </p:stCondLst>
                                        </p:cTn>
                                        <p:tgtEl>
                                          <p:spTgt spid="66"/>
                                        </p:tgtEl>
                                        <p:attrNameLst>
                                          <p:attrName>style.visibility</p:attrName>
                                        </p:attrNameLst>
                                      </p:cBhvr>
                                      <p:to>
                                        <p:strVal val="visible"/>
                                      </p:to>
                                    </p:set>
                                    <p:animEffect transition="in" filter="box(in)">
                                      <p:cBhvr>
                                        <p:cTn id="317" dur="500"/>
                                        <p:tgtEl>
                                          <p:spTgt spid="66"/>
                                        </p:tgtEl>
                                      </p:cBhvr>
                                    </p:animEffect>
                                  </p:childTnLst>
                                </p:cTn>
                              </p:par>
                            </p:childTnLst>
                          </p:cTn>
                        </p:par>
                      </p:childTnLst>
                    </p:cTn>
                  </p:par>
                  <p:par>
                    <p:cTn id="318" fill="hold">
                      <p:stCondLst>
                        <p:cond delay="indefinite"/>
                      </p:stCondLst>
                      <p:childTnLst>
                        <p:par>
                          <p:cTn id="319" fill="hold">
                            <p:stCondLst>
                              <p:cond delay="0"/>
                            </p:stCondLst>
                            <p:childTnLst>
                              <p:par>
                                <p:cTn id="320" presetID="4" presetClass="entr" presetSubtype="16" fill="hold" grpId="0" nodeType="clickEffect">
                                  <p:stCondLst>
                                    <p:cond delay="0"/>
                                  </p:stCondLst>
                                  <p:childTnLst>
                                    <p:set>
                                      <p:cBhvr>
                                        <p:cTn id="321" dur="1" fill="hold">
                                          <p:stCondLst>
                                            <p:cond delay="0"/>
                                          </p:stCondLst>
                                        </p:cTn>
                                        <p:tgtEl>
                                          <p:spTgt spid="67"/>
                                        </p:tgtEl>
                                        <p:attrNameLst>
                                          <p:attrName>style.visibility</p:attrName>
                                        </p:attrNameLst>
                                      </p:cBhvr>
                                      <p:to>
                                        <p:strVal val="visible"/>
                                      </p:to>
                                    </p:set>
                                    <p:animEffect transition="in" filter="box(in)">
                                      <p:cBhvr>
                                        <p:cTn id="322" dur="500"/>
                                        <p:tgtEl>
                                          <p:spTgt spid="67"/>
                                        </p:tgtEl>
                                      </p:cBhvr>
                                    </p:animEffect>
                                  </p:childTnLst>
                                </p:cTn>
                              </p:par>
                            </p:childTnLst>
                          </p:cTn>
                        </p:par>
                      </p:childTnLst>
                    </p:cTn>
                  </p:par>
                  <p:par>
                    <p:cTn id="323" fill="hold">
                      <p:stCondLst>
                        <p:cond delay="indefinite"/>
                      </p:stCondLst>
                      <p:childTnLst>
                        <p:par>
                          <p:cTn id="324" fill="hold">
                            <p:stCondLst>
                              <p:cond delay="0"/>
                            </p:stCondLst>
                            <p:childTnLst>
                              <p:par>
                                <p:cTn id="325" presetID="4" presetClass="entr" presetSubtype="16" fill="hold" grpId="0" nodeType="clickEffect">
                                  <p:stCondLst>
                                    <p:cond delay="0"/>
                                  </p:stCondLst>
                                  <p:childTnLst>
                                    <p:set>
                                      <p:cBhvr>
                                        <p:cTn id="326" dur="1" fill="hold">
                                          <p:stCondLst>
                                            <p:cond delay="0"/>
                                          </p:stCondLst>
                                        </p:cTn>
                                        <p:tgtEl>
                                          <p:spTgt spid="68"/>
                                        </p:tgtEl>
                                        <p:attrNameLst>
                                          <p:attrName>style.visibility</p:attrName>
                                        </p:attrNameLst>
                                      </p:cBhvr>
                                      <p:to>
                                        <p:strVal val="visible"/>
                                      </p:to>
                                    </p:set>
                                    <p:animEffect transition="in" filter="box(in)">
                                      <p:cBhvr>
                                        <p:cTn id="327" dur="500"/>
                                        <p:tgtEl>
                                          <p:spTgt spid="68"/>
                                        </p:tgtEl>
                                      </p:cBhvr>
                                    </p:animEffect>
                                  </p:childTnLst>
                                </p:cTn>
                              </p:par>
                            </p:childTnLst>
                          </p:cTn>
                        </p:par>
                      </p:childTnLst>
                    </p:cTn>
                  </p:par>
                  <p:par>
                    <p:cTn id="328" fill="hold">
                      <p:stCondLst>
                        <p:cond delay="indefinite"/>
                      </p:stCondLst>
                      <p:childTnLst>
                        <p:par>
                          <p:cTn id="329" fill="hold">
                            <p:stCondLst>
                              <p:cond delay="0"/>
                            </p:stCondLst>
                            <p:childTnLst>
                              <p:par>
                                <p:cTn id="330" presetID="4" presetClass="entr" presetSubtype="16" fill="hold" grpId="0" nodeType="click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in)">
                                      <p:cBhvr>
                                        <p:cTn id="332" dur="500"/>
                                        <p:tgtEl>
                                          <p:spTgt spid="69"/>
                                        </p:tgtEl>
                                      </p:cBhvr>
                                    </p:animEffect>
                                  </p:childTnLst>
                                </p:cTn>
                              </p:par>
                            </p:childTnLst>
                          </p:cTn>
                        </p:par>
                      </p:childTnLst>
                    </p:cTn>
                  </p:par>
                  <p:par>
                    <p:cTn id="333" fill="hold">
                      <p:stCondLst>
                        <p:cond delay="indefinite"/>
                      </p:stCondLst>
                      <p:childTnLst>
                        <p:par>
                          <p:cTn id="334" fill="hold">
                            <p:stCondLst>
                              <p:cond delay="0"/>
                            </p:stCondLst>
                            <p:childTnLst>
                              <p:par>
                                <p:cTn id="335" presetID="4" presetClass="entr" presetSubtype="16" fill="hold" grpId="0" nodeType="clickEffect">
                                  <p:stCondLst>
                                    <p:cond delay="0"/>
                                  </p:stCondLst>
                                  <p:childTnLst>
                                    <p:set>
                                      <p:cBhvr>
                                        <p:cTn id="336" dur="1" fill="hold">
                                          <p:stCondLst>
                                            <p:cond delay="0"/>
                                          </p:stCondLst>
                                        </p:cTn>
                                        <p:tgtEl>
                                          <p:spTgt spid="70"/>
                                        </p:tgtEl>
                                        <p:attrNameLst>
                                          <p:attrName>style.visibility</p:attrName>
                                        </p:attrNameLst>
                                      </p:cBhvr>
                                      <p:to>
                                        <p:strVal val="visible"/>
                                      </p:to>
                                    </p:set>
                                    <p:animEffect transition="in" filter="box(in)">
                                      <p:cBhvr>
                                        <p:cTn id="337" dur="500"/>
                                        <p:tgtEl>
                                          <p:spTgt spid="70"/>
                                        </p:tgtEl>
                                      </p:cBhvr>
                                    </p:animEffect>
                                  </p:childTnLst>
                                </p:cTn>
                              </p:par>
                            </p:childTnLst>
                          </p:cTn>
                        </p:par>
                      </p:childTnLst>
                    </p:cTn>
                  </p:par>
                  <p:par>
                    <p:cTn id="338" fill="hold">
                      <p:stCondLst>
                        <p:cond delay="indefinite"/>
                      </p:stCondLst>
                      <p:childTnLst>
                        <p:par>
                          <p:cTn id="339" fill="hold">
                            <p:stCondLst>
                              <p:cond delay="0"/>
                            </p:stCondLst>
                            <p:childTnLst>
                              <p:par>
                                <p:cTn id="340" presetID="4" presetClass="entr" presetSubtype="16" fill="hold" grpId="0" nodeType="clickEffect">
                                  <p:stCondLst>
                                    <p:cond delay="0"/>
                                  </p:stCondLst>
                                  <p:childTnLst>
                                    <p:set>
                                      <p:cBhvr>
                                        <p:cTn id="341" dur="1" fill="hold">
                                          <p:stCondLst>
                                            <p:cond delay="0"/>
                                          </p:stCondLst>
                                        </p:cTn>
                                        <p:tgtEl>
                                          <p:spTgt spid="71"/>
                                        </p:tgtEl>
                                        <p:attrNameLst>
                                          <p:attrName>style.visibility</p:attrName>
                                        </p:attrNameLst>
                                      </p:cBhvr>
                                      <p:to>
                                        <p:strVal val="visible"/>
                                      </p:to>
                                    </p:set>
                                    <p:animEffect transition="in" filter="box(in)">
                                      <p:cBhvr>
                                        <p:cTn id="342" dur="500"/>
                                        <p:tgtEl>
                                          <p:spTgt spid="71"/>
                                        </p:tgtEl>
                                      </p:cBhvr>
                                    </p:animEffect>
                                  </p:childTnLst>
                                </p:cTn>
                              </p:par>
                            </p:childTnLst>
                          </p:cTn>
                        </p:par>
                      </p:childTnLst>
                    </p:cTn>
                  </p:par>
                  <p:par>
                    <p:cTn id="343" fill="hold">
                      <p:stCondLst>
                        <p:cond delay="indefinite"/>
                      </p:stCondLst>
                      <p:childTnLst>
                        <p:par>
                          <p:cTn id="344" fill="hold">
                            <p:stCondLst>
                              <p:cond delay="0"/>
                            </p:stCondLst>
                            <p:childTnLst>
                              <p:par>
                                <p:cTn id="345" presetID="4" presetClass="entr" presetSubtype="16" fill="hold" grpId="0" nodeType="clickEffect">
                                  <p:stCondLst>
                                    <p:cond delay="0"/>
                                  </p:stCondLst>
                                  <p:childTnLst>
                                    <p:set>
                                      <p:cBhvr>
                                        <p:cTn id="346" dur="1" fill="hold">
                                          <p:stCondLst>
                                            <p:cond delay="0"/>
                                          </p:stCondLst>
                                        </p:cTn>
                                        <p:tgtEl>
                                          <p:spTgt spid="6"/>
                                        </p:tgtEl>
                                        <p:attrNameLst>
                                          <p:attrName>style.visibility</p:attrName>
                                        </p:attrNameLst>
                                      </p:cBhvr>
                                      <p:to>
                                        <p:strVal val="visible"/>
                                      </p:to>
                                    </p:set>
                                    <p:animEffect transition="in" filter="box(in)">
                                      <p:cBhvr>
                                        <p:cTn id="3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064469" y="1252477"/>
            <a:ext cx="2743200" cy="2554545"/>
          </a:xfrm>
          <a:prstGeom prst="rect">
            <a:avLst/>
          </a:prstGeom>
          <a:noFill/>
        </p:spPr>
        <p:txBody>
          <a:bodyPr wrap="square" rtlCol="0">
            <a:spAutoFit/>
          </a:bodyPr>
          <a:lstStyle/>
          <a:p>
            <a:pPr algn="ctr"/>
            <a:r>
              <a:rPr lang="ms-MY" sz="3200" b="1" dirty="0"/>
              <a:t>Carta Alir Prosedur Penilaian Komponen Keberhasilan</a:t>
            </a:r>
            <a:endParaRPr lang="en-US" sz="3200" dirty="0"/>
          </a:p>
        </p:txBody>
      </p:sp>
      <p:pic>
        <p:nvPicPr>
          <p:cNvPr id="11" name="Picture 2" descr="Image result for KPM"/>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64562" y="0"/>
            <a:ext cx="3043237" cy="845181"/>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28" name="AutoShape 4"/>
          <p:cNvCxnSpPr>
            <a:cxnSpLocks noChangeShapeType="1"/>
          </p:cNvCxnSpPr>
          <p:nvPr/>
        </p:nvCxnSpPr>
        <p:spPr bwMode="auto">
          <a:xfrm>
            <a:off x="2470372" y="4379601"/>
            <a:ext cx="0" cy="341579"/>
          </a:xfrm>
          <a:prstGeom prst="straightConnector1">
            <a:avLst/>
          </a:prstGeom>
          <a:noFill/>
          <a:ln w="22225">
            <a:solidFill>
              <a:srgbClr val="000000"/>
            </a:solidFill>
            <a:round/>
            <a:headEnd/>
            <a:tailEnd type="triangle" w="med" len="med"/>
          </a:ln>
        </p:spPr>
      </p:cxnSp>
      <p:cxnSp>
        <p:nvCxnSpPr>
          <p:cNvPr id="1029" name="AutoShape 5"/>
          <p:cNvCxnSpPr>
            <a:cxnSpLocks noChangeShapeType="1"/>
          </p:cNvCxnSpPr>
          <p:nvPr/>
        </p:nvCxnSpPr>
        <p:spPr bwMode="auto">
          <a:xfrm>
            <a:off x="2478627" y="3075505"/>
            <a:ext cx="0" cy="341579"/>
          </a:xfrm>
          <a:prstGeom prst="straightConnector1">
            <a:avLst/>
          </a:prstGeom>
          <a:noFill/>
          <a:ln w="22225">
            <a:solidFill>
              <a:srgbClr val="000000"/>
            </a:solidFill>
            <a:round/>
            <a:headEnd/>
            <a:tailEnd type="triangle" w="med" len="med"/>
          </a:ln>
        </p:spPr>
      </p:cxnSp>
      <p:cxnSp>
        <p:nvCxnSpPr>
          <p:cNvPr id="1030" name="AutoShape 6"/>
          <p:cNvCxnSpPr>
            <a:cxnSpLocks noChangeShapeType="1"/>
          </p:cNvCxnSpPr>
          <p:nvPr/>
        </p:nvCxnSpPr>
        <p:spPr bwMode="auto">
          <a:xfrm>
            <a:off x="2448784" y="5703379"/>
            <a:ext cx="0" cy="445069"/>
          </a:xfrm>
          <a:prstGeom prst="straightConnector1">
            <a:avLst/>
          </a:prstGeom>
          <a:noFill/>
          <a:ln w="22225">
            <a:solidFill>
              <a:srgbClr val="000000"/>
            </a:solidFill>
            <a:round/>
            <a:headEnd/>
            <a:tailEnd type="triangle" w="med" len="med"/>
          </a:ln>
        </p:spPr>
      </p:cxnSp>
      <p:cxnSp>
        <p:nvCxnSpPr>
          <p:cNvPr id="1031" name="AutoShape 7"/>
          <p:cNvCxnSpPr>
            <a:cxnSpLocks noChangeShapeType="1"/>
          </p:cNvCxnSpPr>
          <p:nvPr/>
        </p:nvCxnSpPr>
        <p:spPr bwMode="auto">
          <a:xfrm>
            <a:off x="2470372" y="2431711"/>
            <a:ext cx="10794" cy="247613"/>
          </a:xfrm>
          <a:prstGeom prst="straightConnector1">
            <a:avLst/>
          </a:prstGeom>
          <a:noFill/>
          <a:ln w="22225">
            <a:solidFill>
              <a:srgbClr val="000000"/>
            </a:solidFill>
            <a:round/>
            <a:headEnd/>
            <a:tailEnd type="triangle" w="med" len="med"/>
          </a:ln>
        </p:spPr>
      </p:cxnSp>
      <p:sp>
        <p:nvSpPr>
          <p:cNvPr id="1032" name="Freeform 8"/>
          <p:cNvSpPr>
            <a:spLocks/>
          </p:cNvSpPr>
          <p:nvPr/>
        </p:nvSpPr>
        <p:spPr bwMode="auto">
          <a:xfrm rot="5400000">
            <a:off x="4092080" y="3992262"/>
            <a:ext cx="634271" cy="1139114"/>
          </a:xfrm>
          <a:custGeom>
            <a:avLst/>
            <a:gdLst/>
            <a:ahLst/>
            <a:cxnLst>
              <a:cxn ang="0">
                <a:pos x="0" y="0"/>
              </a:cxn>
              <a:cxn ang="0">
                <a:pos x="1950" y="0"/>
              </a:cxn>
              <a:cxn ang="0">
                <a:pos x="1950" y="2166"/>
              </a:cxn>
            </a:cxnLst>
            <a:rect l="0" t="0" r="r" b="b"/>
            <a:pathLst>
              <a:path w="1950" h="2166">
                <a:moveTo>
                  <a:pt x="0" y="0"/>
                </a:moveTo>
                <a:lnTo>
                  <a:pt x="1950" y="0"/>
                </a:lnTo>
                <a:lnTo>
                  <a:pt x="1950" y="2166"/>
                </a:lnTo>
              </a:path>
            </a:pathLst>
          </a:custGeom>
          <a:noFill/>
          <a:ln w="22225">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3" name="Text Box 9"/>
          <p:cNvSpPr txBox="1">
            <a:spLocks noChangeArrowheads="1"/>
          </p:cNvSpPr>
          <p:nvPr/>
        </p:nvSpPr>
        <p:spPr bwMode="auto">
          <a:xfrm>
            <a:off x="1328719" y="4441187"/>
            <a:ext cx="1247057" cy="3422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entury Gothic" pitchFamily="34" charset="0"/>
              </a:rPr>
              <a:t>Setuju sasaran </a:t>
            </a:r>
            <a:endParaRPr kumimoji="0" lang="en-US" sz="1800" b="0" i="0" u="none" strike="noStrike" cap="none" normalizeH="0" baseline="0" smtClean="0">
              <a:ln>
                <a:noFill/>
              </a:ln>
              <a:solidFill>
                <a:schemeClr val="tx1"/>
              </a:solidFill>
              <a:effectLst/>
              <a:latin typeface="Arial" pitchFamily="34" charset="0"/>
            </a:endParaRPr>
          </a:p>
        </p:txBody>
      </p:sp>
      <p:cxnSp>
        <p:nvCxnSpPr>
          <p:cNvPr id="1034" name="AutoShape 10"/>
          <p:cNvCxnSpPr>
            <a:cxnSpLocks noChangeShapeType="1"/>
          </p:cNvCxnSpPr>
          <p:nvPr/>
        </p:nvCxnSpPr>
        <p:spPr bwMode="auto">
          <a:xfrm>
            <a:off x="2448784" y="5173233"/>
            <a:ext cx="635" cy="196821"/>
          </a:xfrm>
          <a:prstGeom prst="straightConnector1">
            <a:avLst/>
          </a:prstGeom>
          <a:noFill/>
          <a:ln w="22225">
            <a:solidFill>
              <a:srgbClr val="000000"/>
            </a:solidFill>
            <a:round/>
            <a:headEnd/>
            <a:tailEnd type="triangle" w="med" len="med"/>
          </a:ln>
        </p:spPr>
      </p:cxnSp>
      <p:cxnSp>
        <p:nvCxnSpPr>
          <p:cNvPr id="1035" name="AutoShape 11"/>
          <p:cNvCxnSpPr>
            <a:cxnSpLocks noChangeShapeType="1"/>
          </p:cNvCxnSpPr>
          <p:nvPr/>
        </p:nvCxnSpPr>
        <p:spPr bwMode="auto">
          <a:xfrm>
            <a:off x="2448784" y="565724"/>
            <a:ext cx="0" cy="341579"/>
          </a:xfrm>
          <a:prstGeom prst="straightConnector1">
            <a:avLst/>
          </a:prstGeom>
          <a:noFill/>
          <a:ln w="22225">
            <a:solidFill>
              <a:srgbClr val="000000"/>
            </a:solidFill>
            <a:round/>
            <a:headEnd/>
            <a:tailEnd type="triangle" w="med" len="med"/>
          </a:ln>
        </p:spPr>
      </p:cxnSp>
      <p:cxnSp>
        <p:nvCxnSpPr>
          <p:cNvPr id="1036" name="AutoShape 12"/>
          <p:cNvCxnSpPr>
            <a:cxnSpLocks noChangeShapeType="1"/>
          </p:cNvCxnSpPr>
          <p:nvPr/>
        </p:nvCxnSpPr>
        <p:spPr bwMode="auto">
          <a:xfrm>
            <a:off x="2458308" y="1619032"/>
            <a:ext cx="0" cy="341579"/>
          </a:xfrm>
          <a:prstGeom prst="straightConnector1">
            <a:avLst/>
          </a:prstGeom>
          <a:noFill/>
          <a:ln w="22225">
            <a:solidFill>
              <a:srgbClr val="000000"/>
            </a:solidFill>
            <a:round/>
            <a:headEnd/>
            <a:tailEnd type="triangle" w="med" len="med"/>
          </a:ln>
        </p:spPr>
      </p:cxnSp>
      <p:sp>
        <p:nvSpPr>
          <p:cNvPr id="1037" name="Oval 13"/>
          <p:cNvSpPr>
            <a:spLocks noChangeArrowheads="1"/>
          </p:cNvSpPr>
          <p:nvPr/>
        </p:nvSpPr>
        <p:spPr bwMode="auto">
          <a:xfrm>
            <a:off x="1739536" y="152400"/>
            <a:ext cx="1422940" cy="4133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entury Gothic" pitchFamily="34" charset="0"/>
              </a:rPr>
              <a:t>MULA</a:t>
            </a:r>
            <a:endParaRPr kumimoji="0" lang="en-US" sz="1800" b="0" i="0" u="none" strike="noStrike" cap="none" normalizeH="0" baseline="0" smtClean="0">
              <a:ln>
                <a:noFill/>
              </a:ln>
              <a:solidFill>
                <a:schemeClr val="tx1"/>
              </a:solidFill>
              <a:effectLst/>
              <a:latin typeface="Arial" pitchFamily="34" charset="0"/>
            </a:endParaRPr>
          </a:p>
        </p:txBody>
      </p:sp>
      <p:sp>
        <p:nvSpPr>
          <p:cNvPr id="1038" name="Text Box 14">
            <a:hlinkClick r:id="rId4" action="ppaction://hlinksldjump"/>
          </p:cNvPr>
          <p:cNvSpPr txBox="1">
            <a:spLocks noChangeArrowheads="1"/>
          </p:cNvSpPr>
          <p:nvPr/>
        </p:nvSpPr>
        <p:spPr bwMode="auto">
          <a:xfrm>
            <a:off x="1098864" y="907303"/>
            <a:ext cx="2703014" cy="7314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err="1" smtClean="0">
                <a:ln>
                  <a:noFill/>
                </a:ln>
                <a:solidFill>
                  <a:schemeClr val="tx1"/>
                </a:solidFill>
                <a:effectLst/>
                <a:latin typeface="Century Gothic" pitchFamily="34" charset="0"/>
              </a:rPr>
              <a:t>Perbincangan</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penetapan</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aspek</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deskripsi</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dan</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agihan</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wajaran</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serta</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sasaran</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keberhasilan</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pada</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awal</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tahun</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9" name="Text Box 15">
            <a:hlinkClick r:id="rId5" action="ppaction://hlinksldjump"/>
          </p:cNvPr>
          <p:cNvSpPr txBox="1">
            <a:spLocks noChangeArrowheads="1"/>
          </p:cNvSpPr>
          <p:nvPr/>
        </p:nvSpPr>
        <p:spPr bwMode="auto">
          <a:xfrm>
            <a:off x="1083625" y="5372593"/>
            <a:ext cx="2741112" cy="5326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entury Gothic" pitchFamily="34" charset="0"/>
              </a:rPr>
              <a:t>PP1 memasukkan markah dalam Sistem SMG e-Prestasi dan hantar</a:t>
            </a:r>
            <a:endParaRPr kumimoji="0" lang="en-US" sz="1800" b="0" i="0" u="none" strike="noStrike" cap="none" normalizeH="0" baseline="0" smtClean="0">
              <a:ln>
                <a:noFill/>
              </a:ln>
              <a:solidFill>
                <a:schemeClr val="tx1"/>
              </a:solidFill>
              <a:effectLst/>
              <a:latin typeface="Arial" pitchFamily="34" charset="0"/>
            </a:endParaRPr>
          </a:p>
        </p:txBody>
      </p:sp>
      <p:sp>
        <p:nvSpPr>
          <p:cNvPr id="1040" name="Oval 16"/>
          <p:cNvSpPr>
            <a:spLocks noChangeArrowheads="1"/>
          </p:cNvSpPr>
          <p:nvPr/>
        </p:nvSpPr>
        <p:spPr bwMode="auto">
          <a:xfrm>
            <a:off x="1770649" y="6144638"/>
            <a:ext cx="1422940" cy="4133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entury Gothic" pitchFamily="34" charset="0"/>
              </a:rPr>
              <a:t>TAMAT</a:t>
            </a:r>
            <a:endParaRPr kumimoji="0" lang="en-US" sz="1800" b="0" i="0" u="none" strike="noStrike" cap="none" normalizeH="0" baseline="0" smtClean="0">
              <a:ln>
                <a:noFill/>
              </a:ln>
              <a:solidFill>
                <a:schemeClr val="tx1"/>
              </a:solidFill>
              <a:effectLst/>
              <a:latin typeface="Arial" pitchFamily="34" charset="0"/>
            </a:endParaRPr>
          </a:p>
        </p:txBody>
      </p:sp>
      <p:sp>
        <p:nvSpPr>
          <p:cNvPr id="1041" name="Text Box 17">
            <a:hlinkClick r:id="rId6" action="ppaction://hlinksldjump"/>
          </p:cNvPr>
          <p:cNvSpPr txBox="1">
            <a:spLocks noChangeArrowheads="1"/>
          </p:cNvSpPr>
          <p:nvPr/>
        </p:nvSpPr>
        <p:spPr bwMode="auto">
          <a:xfrm>
            <a:off x="4117452" y="3748505"/>
            <a:ext cx="1673748" cy="4958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err="1" smtClean="0">
                <a:ln>
                  <a:noFill/>
                </a:ln>
                <a:solidFill>
                  <a:schemeClr val="tx1"/>
                </a:solidFill>
                <a:effectLst/>
                <a:latin typeface="Century Gothic" pitchFamily="34" charset="0"/>
              </a:rPr>
              <a:t>Bincang</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semula</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sasaran</a:t>
            </a:r>
            <a:r>
              <a:rPr kumimoji="0" lang="en-US" sz="1100" b="1" i="0" u="none" strike="noStrike" cap="none" normalizeH="0" baseline="0" dirty="0" smtClean="0">
                <a:ln>
                  <a:noFill/>
                </a:ln>
                <a:solidFill>
                  <a:schemeClr val="tx1"/>
                </a:solidFill>
                <a:effectLst/>
                <a:latin typeface="Century Gothic"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2" name="AutoShape 18"/>
          <p:cNvSpPr>
            <a:spLocks noChangeArrowheads="1"/>
          </p:cNvSpPr>
          <p:nvPr/>
        </p:nvSpPr>
        <p:spPr bwMode="auto">
          <a:xfrm>
            <a:off x="1469679" y="3403751"/>
            <a:ext cx="2010275" cy="1065371"/>
          </a:xfrm>
          <a:prstGeom prst="diamond">
            <a:avLst/>
          </a:prstGeom>
          <a:solidFill>
            <a:srgbClr val="FFFFFF"/>
          </a:solidFill>
          <a:ln w="222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1" i="0" u="none" strike="noStrike" cap="none" normalizeH="0" baseline="0" smtClean="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entury Gothic" pitchFamily="34" charset="0"/>
              </a:rPr>
              <a:t>Semakan Sasaran</a:t>
            </a:r>
            <a:endParaRPr kumimoji="0" lang="en-US" sz="1800" b="0" i="0" u="none" strike="noStrike" cap="none" normalizeH="0" baseline="0" smtClean="0">
              <a:ln>
                <a:noFill/>
              </a:ln>
              <a:solidFill>
                <a:schemeClr val="tx1"/>
              </a:solidFill>
              <a:effectLst/>
              <a:latin typeface="Arial" pitchFamily="34" charset="0"/>
            </a:endParaRPr>
          </a:p>
        </p:txBody>
      </p:sp>
      <p:sp>
        <p:nvSpPr>
          <p:cNvPr id="1043" name="Text Box 19"/>
          <p:cNvSpPr txBox="1">
            <a:spLocks noChangeArrowheads="1"/>
          </p:cNvSpPr>
          <p:nvPr/>
        </p:nvSpPr>
        <p:spPr bwMode="auto">
          <a:xfrm>
            <a:off x="3241211" y="3758029"/>
            <a:ext cx="1035616" cy="379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entury Gothic" pitchFamily="34" charset="0"/>
              </a:rPr>
              <a:t>Tidak setuju sasaran</a:t>
            </a:r>
            <a:endParaRPr kumimoji="0" lang="en-US" sz="1800" b="0" i="0" u="none" strike="noStrike" cap="none" normalizeH="0" baseline="0" smtClean="0">
              <a:ln>
                <a:noFill/>
              </a:ln>
              <a:solidFill>
                <a:schemeClr val="tx1"/>
              </a:solidFill>
              <a:effectLst/>
              <a:latin typeface="Arial" pitchFamily="34" charset="0"/>
            </a:endParaRPr>
          </a:p>
        </p:txBody>
      </p:sp>
      <p:cxnSp>
        <p:nvCxnSpPr>
          <p:cNvPr id="1044" name="AutoShape 20"/>
          <p:cNvCxnSpPr>
            <a:cxnSpLocks noChangeShapeType="1"/>
          </p:cNvCxnSpPr>
          <p:nvPr/>
        </p:nvCxnSpPr>
        <p:spPr bwMode="auto">
          <a:xfrm>
            <a:off x="3468525" y="3974531"/>
            <a:ext cx="648927" cy="0"/>
          </a:xfrm>
          <a:prstGeom prst="straightConnector1">
            <a:avLst/>
          </a:prstGeom>
          <a:noFill/>
          <a:ln w="22225">
            <a:solidFill>
              <a:srgbClr val="000000"/>
            </a:solidFill>
            <a:round/>
            <a:headEnd/>
            <a:tailEnd type="triangle" w="med" len="med"/>
          </a:ln>
        </p:spPr>
      </p:cxnSp>
      <p:sp>
        <p:nvSpPr>
          <p:cNvPr id="1045" name="Text Box 21">
            <a:hlinkClick r:id="rId7" action="ppaction://hlinksldjump"/>
          </p:cNvPr>
          <p:cNvSpPr txBox="1">
            <a:spLocks noChangeArrowheads="1"/>
          </p:cNvSpPr>
          <p:nvPr/>
        </p:nvSpPr>
        <p:spPr bwMode="auto">
          <a:xfrm>
            <a:off x="1095689" y="2683133"/>
            <a:ext cx="2769050" cy="4996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rPr>
              <a:t>PP1 </a:t>
            </a:r>
            <a:r>
              <a:rPr kumimoji="0" lang="en-US" sz="1100" b="1" i="0" u="none" strike="noStrike" cap="none" normalizeH="0" baseline="0" dirty="0" err="1" smtClean="0">
                <a:ln>
                  <a:noFill/>
                </a:ln>
                <a:solidFill>
                  <a:schemeClr val="tx1"/>
                </a:solidFill>
                <a:effectLst/>
                <a:latin typeface="Century Gothic" pitchFamily="34" charset="0"/>
              </a:rPr>
              <a:t>memasukkan</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markah</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dalam</a:t>
            </a:r>
            <a:r>
              <a:rPr kumimoji="0" lang="en-US" sz="1100" b="1" i="0" u="none" strike="noStrike" cap="none" normalizeH="0" baseline="0" dirty="0" smtClean="0">
                <a:ln>
                  <a:noFill/>
                </a:ln>
                <a:solidFill>
                  <a:schemeClr val="tx1"/>
                </a:solidFill>
                <a:effectLst/>
                <a:latin typeface="Century Gothic" pitchFamily="34" charset="0"/>
              </a:rPr>
              <a:t> </a:t>
            </a:r>
            <a:r>
              <a:rPr kumimoji="0" lang="en-US" sz="1100" b="1" i="0" u="none" strike="noStrike" cap="none" normalizeH="0" baseline="0" dirty="0" err="1" smtClean="0">
                <a:ln>
                  <a:noFill/>
                </a:ln>
                <a:solidFill>
                  <a:schemeClr val="tx1"/>
                </a:solidFill>
                <a:effectLst/>
                <a:latin typeface="Century Gothic" pitchFamily="34" charset="0"/>
              </a:rPr>
              <a:t>Sistem</a:t>
            </a:r>
            <a:r>
              <a:rPr kumimoji="0" lang="en-US" sz="1100" b="1" i="0" u="none" strike="noStrike" cap="none" normalizeH="0" baseline="0" dirty="0" smtClean="0">
                <a:ln>
                  <a:noFill/>
                </a:ln>
                <a:solidFill>
                  <a:schemeClr val="tx1"/>
                </a:solidFill>
                <a:effectLst/>
                <a:latin typeface="Century Gothic" pitchFamily="34" charset="0"/>
              </a:rPr>
              <a:t> SMG e-</a:t>
            </a:r>
            <a:r>
              <a:rPr kumimoji="0" lang="en-US" sz="1100" b="1" i="0" u="none" strike="noStrike" cap="none" normalizeH="0" baseline="0" dirty="0" err="1" smtClean="0">
                <a:ln>
                  <a:noFill/>
                </a:ln>
                <a:solidFill>
                  <a:schemeClr val="tx1"/>
                </a:solidFill>
                <a:effectLst/>
                <a:latin typeface="Century Gothic" pitchFamily="34" charset="0"/>
              </a:rPr>
              <a:t>Prestasi</a:t>
            </a:r>
            <a:r>
              <a:rPr kumimoji="0" lang="en-US" sz="1100" b="1" i="0" u="none" strike="noStrike" cap="none" normalizeH="0" baseline="0" dirty="0" smtClean="0">
                <a:ln>
                  <a:noFill/>
                </a:ln>
                <a:solidFill>
                  <a:schemeClr val="tx1"/>
                </a:solidFill>
                <a:effectLst/>
                <a:latin typeface="Century Gothic" pitchFamily="34" charset="0"/>
              </a:rPr>
              <a:t> (Mod </a:t>
            </a:r>
            <a:r>
              <a:rPr kumimoji="0" lang="en-US" sz="1100" b="1" i="0" u="none" strike="noStrike" cap="none" normalizeH="0" baseline="0" dirty="0" err="1" smtClean="0">
                <a:ln>
                  <a:noFill/>
                </a:ln>
                <a:solidFill>
                  <a:schemeClr val="tx1"/>
                </a:solidFill>
                <a:effectLst/>
                <a:latin typeface="Century Gothic" pitchFamily="34" charset="0"/>
              </a:rPr>
              <a:t>Simpan</a:t>
            </a:r>
            <a:r>
              <a:rPr kumimoji="0" lang="en-US" sz="1100" b="1" i="0" u="none" strike="noStrike" cap="none" normalizeH="0" baseline="0" dirty="0" smtClean="0">
                <a:ln>
                  <a:noFill/>
                </a:ln>
                <a:solidFill>
                  <a:schemeClr val="tx1"/>
                </a:solidFill>
                <a:effectLst/>
                <a:latin typeface="Century Gothic"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6" name="Text Box 22">
            <a:hlinkClick r:id="rId8" action="ppaction://hlinksldjump"/>
          </p:cNvPr>
          <p:cNvSpPr txBox="1">
            <a:spLocks noChangeArrowheads="1"/>
          </p:cNvSpPr>
          <p:nvPr/>
        </p:nvSpPr>
        <p:spPr bwMode="auto">
          <a:xfrm>
            <a:off x="1055687" y="4722450"/>
            <a:ext cx="2769050" cy="4520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entury Gothic" pitchFamily="34" charset="0"/>
              </a:rPr>
              <a:t>Penilaian akhir tahun/semester/penggal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7" name="Text Box 23">
            <a:hlinkClick r:id="rId9" action="ppaction://hlinksldjump"/>
          </p:cNvPr>
          <p:cNvSpPr txBox="1">
            <a:spLocks noChangeArrowheads="1"/>
          </p:cNvSpPr>
          <p:nvPr/>
        </p:nvSpPr>
        <p:spPr bwMode="auto">
          <a:xfrm>
            <a:off x="1116008" y="1949183"/>
            <a:ext cx="2703014" cy="4780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entury Gothic" pitchFamily="34" charset="0"/>
              </a:rPr>
              <a:t>Penilaian pertengahan tahun/semester/penggal</a:t>
            </a: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291684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Image result for KPM"/>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835935" y="1"/>
            <a:ext cx="1371864" cy="381000"/>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178992" y="147935"/>
            <a:ext cx="6593408" cy="461665"/>
          </a:xfrm>
          <a:prstGeom prst="rect">
            <a:avLst/>
          </a:prstGeom>
        </p:spPr>
        <p:txBody>
          <a:bodyPr wrap="none">
            <a:spAutoFit/>
          </a:bodyPr>
          <a:lstStyle/>
          <a:p>
            <a:pPr defTabSz="876300"/>
            <a:r>
              <a:rPr lang="ms-MY" sz="2400" b="1" dirty="0" smtClean="0"/>
              <a:t>PENYIMPANAN</a:t>
            </a:r>
            <a:r>
              <a:rPr lang="ms-MY" sz="2400" dirty="0" smtClean="0"/>
              <a:t> </a:t>
            </a:r>
            <a:r>
              <a:rPr lang="en-US" sz="2400" b="1" dirty="0" smtClean="0"/>
              <a:t>BORANG </a:t>
            </a:r>
            <a:r>
              <a:rPr lang="en-US" sz="2400" b="1" dirty="0" smtClean="0"/>
              <a:t>MARKAH </a:t>
            </a:r>
            <a:r>
              <a:rPr lang="en-US" sz="2400" b="1" dirty="0" smtClean="0"/>
              <a:t>KEBERHASILAN</a:t>
            </a:r>
            <a:endParaRPr lang="ms-MY" sz="2400" b="1" cap="all" dirty="0"/>
          </a:p>
        </p:txBody>
      </p:sp>
      <p:graphicFrame>
        <p:nvGraphicFramePr>
          <p:cNvPr id="8" name="Table 7"/>
          <p:cNvGraphicFramePr>
            <a:graphicFrameLocks noGrp="1"/>
          </p:cNvGraphicFramePr>
          <p:nvPr>
            <p:extLst>
              <p:ext uri="{D42A27DB-BD31-4B8C-83A1-F6EECF244321}">
                <p14:modId xmlns:p14="http://schemas.microsoft.com/office/powerpoint/2010/main" xmlns="" val="2919444638"/>
              </p:ext>
            </p:extLst>
          </p:nvPr>
        </p:nvGraphicFramePr>
        <p:xfrm>
          <a:off x="228600" y="762000"/>
          <a:ext cx="8686799" cy="5583110"/>
        </p:xfrm>
        <a:graphic>
          <a:graphicData uri="http://schemas.openxmlformats.org/drawingml/2006/table">
            <a:tbl>
              <a:tblPr firstRow="1" firstCol="1" bandRow="1">
                <a:tableStyleId>{35758FB7-9AC5-4552-8A53-C91805E547FA}</a:tableStyleId>
              </a:tblPr>
              <a:tblGrid>
                <a:gridCol w="1371600"/>
                <a:gridCol w="3776196"/>
                <a:gridCol w="3539003"/>
              </a:tblGrid>
              <a:tr h="381000">
                <a:tc>
                  <a:txBody>
                    <a:bodyPr/>
                    <a:lstStyle/>
                    <a:p>
                      <a:pPr marL="6350" indent="0" algn="ctr">
                        <a:lnSpc>
                          <a:spcPct val="115000"/>
                        </a:lnSpc>
                        <a:spcAft>
                          <a:spcPts val="0"/>
                        </a:spcAft>
                      </a:pPr>
                      <a:r>
                        <a:rPr lang="ms-MY" sz="1800" b="1" dirty="0" smtClean="0">
                          <a:solidFill>
                            <a:schemeClr val="bg1"/>
                          </a:solidFill>
                          <a:effectLst/>
                        </a:rPr>
                        <a:t>KUMPULAN</a:t>
                      </a:r>
                      <a:endParaRPr lang="ms-MY" sz="1800" b="1" dirty="0">
                        <a:solidFill>
                          <a:schemeClr val="bg1"/>
                        </a:solidFill>
                        <a:effectLst/>
                        <a:latin typeface="Calibri"/>
                        <a:ea typeface="Calibri"/>
                        <a:cs typeface="Times New Roman"/>
                      </a:endParaRPr>
                    </a:p>
                  </a:txBody>
                  <a:tcPr marL="68580" marR="68580" marT="0" marB="0" anchor="ctr"/>
                </a:tc>
                <a:tc>
                  <a:txBody>
                    <a:bodyPr/>
                    <a:lstStyle/>
                    <a:p>
                      <a:pPr marL="6350" indent="0" algn="ctr">
                        <a:lnSpc>
                          <a:spcPct val="115000"/>
                        </a:lnSpc>
                        <a:spcAft>
                          <a:spcPts val="0"/>
                        </a:spcAft>
                      </a:pPr>
                      <a:r>
                        <a:rPr lang="ms-MY" sz="1800" b="1" dirty="0">
                          <a:solidFill>
                            <a:schemeClr val="bg1"/>
                          </a:solidFill>
                          <a:effectLst/>
                        </a:rPr>
                        <a:t>JAWATAN</a:t>
                      </a:r>
                      <a:endParaRPr lang="ms-MY" sz="1800" b="1" dirty="0">
                        <a:solidFill>
                          <a:schemeClr val="bg1"/>
                        </a:solidFill>
                        <a:effectLst/>
                        <a:latin typeface="Calibri"/>
                        <a:ea typeface="Calibri"/>
                        <a:cs typeface="Times New Roman"/>
                      </a:endParaRPr>
                    </a:p>
                  </a:txBody>
                  <a:tcPr marL="68580" marR="68580" marT="0" marB="0" anchor="ctr"/>
                </a:tc>
                <a:tc>
                  <a:txBody>
                    <a:bodyPr/>
                    <a:lstStyle/>
                    <a:p>
                      <a:pPr marL="6350" indent="0" algn="ctr">
                        <a:lnSpc>
                          <a:spcPct val="115000"/>
                        </a:lnSpc>
                        <a:spcAft>
                          <a:spcPts val="0"/>
                        </a:spcAft>
                      </a:pPr>
                      <a:r>
                        <a:rPr lang="ms-MY" sz="1800" b="1" dirty="0">
                          <a:solidFill>
                            <a:schemeClr val="bg1"/>
                          </a:solidFill>
                          <a:effectLst/>
                        </a:rPr>
                        <a:t>PENYIMPANAN</a:t>
                      </a:r>
                      <a:endParaRPr lang="ms-MY" sz="1800" b="1" dirty="0">
                        <a:solidFill>
                          <a:schemeClr val="bg1"/>
                        </a:solidFill>
                        <a:effectLst/>
                        <a:latin typeface="Calibri"/>
                        <a:ea typeface="Calibri"/>
                        <a:cs typeface="Times New Roman"/>
                      </a:endParaRPr>
                    </a:p>
                  </a:txBody>
                  <a:tcPr marL="68580" marR="68580" marT="0" marB="0" anchor="ctr"/>
                </a:tc>
              </a:tr>
              <a:tr h="448416">
                <a:tc rowSpan="2">
                  <a:txBody>
                    <a:bodyPr/>
                    <a:lstStyle/>
                    <a:p>
                      <a:pPr marL="6350" indent="-6350" algn="ctr">
                        <a:lnSpc>
                          <a:spcPct val="115000"/>
                        </a:lnSpc>
                        <a:spcAft>
                          <a:spcPts val="0"/>
                        </a:spcAft>
                      </a:pPr>
                      <a:r>
                        <a:rPr lang="ms-MY" sz="1800" dirty="0" smtClean="0">
                          <a:effectLst/>
                        </a:rPr>
                        <a:t>PdP</a:t>
                      </a:r>
                      <a:endParaRPr lang="ms-MY" sz="18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Guru sekolah / Pensyarah Kolej Vokasional</a:t>
                      </a:r>
                      <a:endParaRPr lang="ms-MY" sz="16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Rekod Pengajaran dan Pembelajaran / Folio PdP(Tingkatan Enam)</a:t>
                      </a:r>
                      <a:endParaRPr lang="ms-MY" sz="1600" dirty="0">
                        <a:effectLst/>
                        <a:latin typeface="Calibri"/>
                        <a:ea typeface="Calibri"/>
                        <a:cs typeface="Times New Roman"/>
                      </a:endParaRPr>
                    </a:p>
                  </a:txBody>
                  <a:tcPr marL="68580" marR="68580" marT="0" marB="0" anchor="ctr"/>
                </a:tc>
              </a:tr>
              <a:tr h="666686">
                <a:tc vMerge="1">
                  <a:txBody>
                    <a:bodyPr/>
                    <a:lstStyle/>
                    <a:p>
                      <a:pPr marL="6350" indent="-6350" algn="ctr">
                        <a:lnSpc>
                          <a:spcPct val="115000"/>
                        </a:lnSpc>
                        <a:spcAft>
                          <a:spcPts val="0"/>
                        </a:spcAft>
                      </a:pPr>
                      <a:endParaRPr lang="ms-MY" sz="18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Pensyarah IAB /ELTC / IPG / Kolej Matrikulasi</a:t>
                      </a:r>
                      <a:endParaRPr lang="ms-MY" sz="16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Fail Meja / Folio Profesional / Portfolio Pengajaran / Laporan Pengajaran</a:t>
                      </a:r>
                      <a:endParaRPr lang="ms-MY" sz="1600" dirty="0">
                        <a:effectLst/>
                        <a:latin typeface="Calibri"/>
                        <a:ea typeface="Calibri"/>
                        <a:cs typeface="Times New Roman"/>
                      </a:endParaRPr>
                    </a:p>
                  </a:txBody>
                  <a:tcPr marL="68580" marR="68580" marT="0" marB="0" anchor="ctr"/>
                </a:tc>
              </a:tr>
              <a:tr h="609600">
                <a:tc>
                  <a:txBody>
                    <a:bodyPr/>
                    <a:lstStyle/>
                    <a:p>
                      <a:pPr marL="6350" indent="-6350" algn="ctr">
                        <a:lnSpc>
                          <a:spcPct val="115000"/>
                        </a:lnSpc>
                        <a:spcAft>
                          <a:spcPts val="0"/>
                        </a:spcAft>
                      </a:pPr>
                      <a:r>
                        <a:rPr lang="ms-MY" sz="1800" dirty="0">
                          <a:effectLst/>
                        </a:rPr>
                        <a:t>PT(A)</a:t>
                      </a:r>
                      <a:endParaRPr lang="ms-MY" sz="18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Pengetua / Guru Besar / Guru Penolong Kanan </a:t>
                      </a:r>
                      <a:r>
                        <a:rPr lang="ms-MY" sz="1600" dirty="0" smtClean="0">
                          <a:effectLst/>
                        </a:rPr>
                        <a:t> </a:t>
                      </a:r>
                      <a:r>
                        <a:rPr lang="ms-MY" sz="1600" dirty="0">
                          <a:effectLst/>
                        </a:rPr>
                        <a:t>/ Ketua Jabatan / Ketua Unit</a:t>
                      </a:r>
                      <a:endParaRPr lang="ms-MY" sz="16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Rekod Pengajaran dan Pembelajaran / Fail Meja / Folio Profesional</a:t>
                      </a:r>
                      <a:endParaRPr lang="ms-MY" sz="1600" dirty="0">
                        <a:effectLst/>
                        <a:latin typeface="Calibri"/>
                        <a:ea typeface="Calibri"/>
                        <a:cs typeface="Times New Roman"/>
                      </a:endParaRPr>
                    </a:p>
                  </a:txBody>
                  <a:tcPr marL="68580" marR="68580" marT="0" marB="0" anchor="ctr"/>
                </a:tc>
              </a:tr>
              <a:tr h="1295400">
                <a:tc>
                  <a:txBody>
                    <a:bodyPr/>
                    <a:lstStyle/>
                    <a:p>
                      <a:pPr marL="6350" indent="-6350" algn="ctr">
                        <a:lnSpc>
                          <a:spcPct val="115000"/>
                        </a:lnSpc>
                        <a:spcAft>
                          <a:spcPts val="0"/>
                        </a:spcAft>
                      </a:pPr>
                      <a:r>
                        <a:rPr lang="ms-MY" sz="1800" dirty="0">
                          <a:effectLst/>
                        </a:rPr>
                        <a:t>PT(B)</a:t>
                      </a:r>
                      <a:endParaRPr lang="ms-MY" sz="18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Pengarah / Timbalan Pengarah / </a:t>
                      </a:r>
                      <a:r>
                        <a:rPr lang="ms-MY" sz="1600" dirty="0" smtClean="0">
                          <a:effectLst/>
                        </a:rPr>
                        <a:t>Ketua Penolong </a:t>
                      </a:r>
                      <a:r>
                        <a:rPr lang="ms-MY" sz="1600" dirty="0">
                          <a:effectLst/>
                        </a:rPr>
                        <a:t>Pengarah / Ketua Sektor / Ketua Unit </a:t>
                      </a:r>
                      <a:r>
                        <a:rPr lang="ms-MY" sz="1600" dirty="0" smtClean="0">
                          <a:effectLst/>
                        </a:rPr>
                        <a:t>/ Penolong Pengarah / Ketua Pusat / Pegawai </a:t>
                      </a:r>
                      <a:r>
                        <a:rPr lang="ms-MY" sz="1600" dirty="0">
                          <a:effectLst/>
                        </a:rPr>
                        <a:t>Pendidikan Daerah / Nazir </a:t>
                      </a:r>
                      <a:r>
                        <a:rPr lang="ms-MY" sz="1600" dirty="0" smtClean="0">
                          <a:effectLst/>
                        </a:rPr>
                        <a:t>Sekolah / Pegawai Teknologi Pendidikan dan </a:t>
                      </a:r>
                      <a:r>
                        <a:rPr lang="ms-MY" sz="1600" dirty="0">
                          <a:effectLst/>
                        </a:rPr>
                        <a:t>lain-lain</a:t>
                      </a:r>
                      <a:r>
                        <a:rPr lang="ms-MY" sz="1600" dirty="0" smtClean="0">
                          <a:effectLst/>
                        </a:rPr>
                        <a:t>. </a:t>
                      </a:r>
                      <a:endParaRPr lang="ms-MY" sz="16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Fail Meja</a:t>
                      </a:r>
                      <a:endParaRPr lang="ms-MY" sz="1600" dirty="0">
                        <a:effectLst/>
                        <a:latin typeface="Calibri"/>
                        <a:ea typeface="Calibri"/>
                        <a:cs typeface="Times New Roman"/>
                      </a:endParaRPr>
                    </a:p>
                  </a:txBody>
                  <a:tcPr marL="68580" marR="68580" marT="0" marB="0" anchor="ctr"/>
                </a:tc>
              </a:tr>
              <a:tr h="533400">
                <a:tc>
                  <a:txBody>
                    <a:bodyPr/>
                    <a:lstStyle/>
                    <a:p>
                      <a:pPr marL="6350" indent="-6350" algn="ctr">
                        <a:lnSpc>
                          <a:spcPct val="115000"/>
                        </a:lnSpc>
                        <a:spcAft>
                          <a:spcPts val="0"/>
                        </a:spcAft>
                      </a:pPr>
                      <a:r>
                        <a:rPr lang="ms-MY" sz="1800" dirty="0">
                          <a:effectLst/>
                        </a:rPr>
                        <a:t>JL</a:t>
                      </a:r>
                      <a:endParaRPr lang="ms-MY" sz="1800" dirty="0">
                        <a:effectLst/>
                        <a:latin typeface="Calibri"/>
                        <a:ea typeface="Calibri"/>
                        <a:cs typeface="Times New Roman"/>
                      </a:endParaRPr>
                    </a:p>
                  </a:txBody>
                  <a:tcPr marL="68580" marR="68580" marT="0" marB="0" anchor="ctr"/>
                </a:tc>
                <a:tc>
                  <a:txBody>
                    <a:bodyPr/>
                    <a:lstStyle/>
                    <a:p>
                      <a:pPr marL="0" indent="0" algn="l">
                        <a:lnSpc>
                          <a:spcPct val="115000"/>
                        </a:lnSpc>
                        <a:spcAft>
                          <a:spcPts val="0"/>
                        </a:spcAft>
                      </a:pPr>
                      <a:r>
                        <a:rPr lang="ms-MY" sz="1600" dirty="0">
                          <a:effectLst/>
                        </a:rPr>
                        <a:t>Jurulatih Sukan / Seni </a:t>
                      </a:r>
                      <a:endParaRPr lang="ms-MY" sz="16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Buku Rekod Jurulatih / Rekod Pengajaran dan Pembelajaran / Portfolio Pengajaran</a:t>
                      </a:r>
                      <a:endParaRPr lang="ms-MY" sz="1600" dirty="0">
                        <a:effectLst/>
                        <a:latin typeface="Calibri"/>
                        <a:ea typeface="Calibri"/>
                        <a:cs typeface="Times New Roman"/>
                      </a:endParaRPr>
                    </a:p>
                  </a:txBody>
                  <a:tcPr marL="68580" marR="68580" marT="0" marB="0" anchor="ctr"/>
                </a:tc>
              </a:tr>
              <a:tr h="533400">
                <a:tc rowSpan="2">
                  <a:txBody>
                    <a:bodyPr/>
                    <a:lstStyle/>
                    <a:p>
                      <a:pPr marL="6350" indent="-6350" algn="ctr">
                        <a:lnSpc>
                          <a:spcPct val="115000"/>
                        </a:lnSpc>
                        <a:spcAft>
                          <a:spcPts val="0"/>
                        </a:spcAft>
                      </a:pPr>
                      <a:r>
                        <a:rPr lang="ms-MY" sz="1800" dirty="0" smtClean="0">
                          <a:effectLst/>
                        </a:rPr>
                        <a:t>FASI</a:t>
                      </a:r>
                      <a:endParaRPr lang="ms-MY" sz="18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Fasilitator (SISC+ , SIPartner+ dan FasiLINUS)</a:t>
                      </a:r>
                      <a:endParaRPr lang="ms-MY" sz="16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Fail Meja/ Buku Log SISC+ / SIPartner+ / FasiLINUS</a:t>
                      </a:r>
                      <a:endParaRPr lang="ms-MY" sz="1600" dirty="0">
                        <a:effectLst/>
                        <a:latin typeface="Calibri"/>
                        <a:ea typeface="Calibri"/>
                        <a:cs typeface="Times New Roman"/>
                      </a:endParaRPr>
                    </a:p>
                  </a:txBody>
                  <a:tcPr marL="68580" marR="68580" marT="0" marB="0" anchor="ctr"/>
                </a:tc>
              </a:tr>
              <a:tr h="533400">
                <a:tc vMerge="1">
                  <a:txBody>
                    <a:bodyPr/>
                    <a:lstStyle/>
                    <a:p>
                      <a:pPr marL="6350" indent="-6350" algn="ctr">
                        <a:lnSpc>
                          <a:spcPct val="115000"/>
                        </a:lnSpc>
                        <a:spcAft>
                          <a:spcPts val="0"/>
                        </a:spcAft>
                      </a:pPr>
                      <a:endParaRPr lang="ms-MY" sz="18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Kaunselor / Guru Bimbingan Kaunseling</a:t>
                      </a:r>
                      <a:endParaRPr lang="ms-MY" sz="1600" dirty="0">
                        <a:effectLst/>
                        <a:latin typeface="Calibri"/>
                        <a:ea typeface="Calibri"/>
                        <a:cs typeface="Times New Roman"/>
                      </a:endParaRPr>
                    </a:p>
                  </a:txBody>
                  <a:tcPr marL="68580" marR="68580" marT="0" marB="0" anchor="ctr"/>
                </a:tc>
                <a:tc>
                  <a:txBody>
                    <a:bodyPr/>
                    <a:lstStyle/>
                    <a:p>
                      <a:pPr marL="0" indent="0">
                        <a:lnSpc>
                          <a:spcPct val="115000"/>
                        </a:lnSpc>
                        <a:spcAft>
                          <a:spcPts val="0"/>
                        </a:spcAft>
                      </a:pPr>
                      <a:r>
                        <a:rPr lang="ms-MY" sz="1600" dirty="0">
                          <a:effectLst/>
                        </a:rPr>
                        <a:t>Fail Meja / Buku Rekod Perkhidmatan Bimbingan dan Kaunseling</a:t>
                      </a:r>
                      <a:endParaRPr lang="ms-MY"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1282299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D86EDED-B1AF-7E4B-94C9-3F0EAA36C7D5}" type="slidenum">
              <a:rPr lang="en-US" smtClean="0"/>
              <a:pPr/>
              <a:t>8</a:t>
            </a:fld>
            <a:endParaRPr lang="en-US"/>
          </a:p>
        </p:txBody>
      </p:sp>
      <p:pic>
        <p:nvPicPr>
          <p:cNvPr id="44036" name="Picture 4" descr="C:\Users\Administrator\Desktop\Kerja Keras terengganu\TERIMA KASIH.png"/>
          <p:cNvPicPr>
            <a:picLocks noChangeAspect="1" noChangeArrowheads="1"/>
          </p:cNvPicPr>
          <p:nvPr/>
        </p:nvPicPr>
        <p:blipFill>
          <a:blip r:embed="rId2" cstate="print"/>
          <a:srcRect/>
          <a:stretch>
            <a:fillRect/>
          </a:stretch>
        </p:blipFill>
        <p:spPr bwMode="auto">
          <a:xfrm>
            <a:off x="76200" y="0"/>
            <a:ext cx="8991600" cy="6858000"/>
          </a:xfrm>
          <a:prstGeom prst="rect">
            <a:avLst/>
          </a:prstGeom>
          <a:noFill/>
        </p:spPr>
      </p:pic>
    </p:spTree>
    <p:extLst>
      <p:ext uri="{BB962C8B-B14F-4D97-AF65-F5344CB8AC3E}">
        <p14:creationId xmlns:p14="http://schemas.microsoft.com/office/powerpoint/2010/main" xmlns="" val="1837366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AutoShape 12"/>
          <p:cNvSpPr>
            <a:spLocks noChangeArrowheads="1"/>
          </p:cNvSpPr>
          <p:nvPr/>
        </p:nvSpPr>
        <p:spPr bwMode="gray">
          <a:xfrm>
            <a:off x="4364692" y="231293"/>
            <a:ext cx="4555471" cy="1978507"/>
          </a:xfrm>
          <a:prstGeom prst="roundRect">
            <a:avLst>
              <a:gd name="adj" fmla="val 11505"/>
            </a:avLst>
          </a:prstGeom>
          <a:solidFill>
            <a:schemeClr val="accent1">
              <a:lumMod val="40000"/>
              <a:lumOff val="60000"/>
            </a:schemeClr>
          </a:solidFill>
          <a:ln>
            <a:noFill/>
          </a:ln>
          <a:effectLst/>
        </p:spPr>
        <p:txBody>
          <a:bodyPr wrap="none" anchor="ctr"/>
          <a:lstStyle/>
          <a:p>
            <a:pPr fontAlgn="auto">
              <a:spcBef>
                <a:spcPts val="0"/>
              </a:spcBef>
              <a:spcAft>
                <a:spcPts val="0"/>
              </a:spcAft>
              <a:defRPr/>
            </a:pPr>
            <a:endParaRPr lang="en-MY">
              <a:latin typeface="+mn-lt"/>
              <a:cs typeface="+mn-cs"/>
            </a:endParaRPr>
          </a:p>
        </p:txBody>
      </p:sp>
      <p:sp>
        <p:nvSpPr>
          <p:cNvPr id="34" name="AutoShape 17"/>
          <p:cNvSpPr>
            <a:spLocks noChangeArrowheads="1"/>
          </p:cNvSpPr>
          <p:nvPr/>
        </p:nvSpPr>
        <p:spPr bwMode="gray">
          <a:xfrm>
            <a:off x="4405967" y="2305051"/>
            <a:ext cx="4555471" cy="1489054"/>
          </a:xfrm>
          <a:prstGeom prst="roundRect">
            <a:avLst>
              <a:gd name="adj" fmla="val 11505"/>
            </a:avLst>
          </a:prstGeom>
          <a:solidFill>
            <a:schemeClr val="accent6">
              <a:lumMod val="60000"/>
              <a:lumOff val="40000"/>
            </a:schemeClr>
          </a:solidFill>
          <a:ln>
            <a:noFill/>
          </a:ln>
          <a:effectLst/>
        </p:spPr>
        <p:txBody>
          <a:bodyPr wrap="none" anchor="ctr"/>
          <a:lstStyle/>
          <a:p>
            <a:pPr fontAlgn="auto">
              <a:spcBef>
                <a:spcPts val="0"/>
              </a:spcBef>
              <a:spcAft>
                <a:spcPts val="0"/>
              </a:spcAft>
              <a:defRPr/>
            </a:pPr>
            <a:endParaRPr lang="en-MY">
              <a:latin typeface="+mn-lt"/>
              <a:cs typeface="+mn-cs"/>
            </a:endParaRPr>
          </a:p>
        </p:txBody>
      </p:sp>
      <p:sp>
        <p:nvSpPr>
          <p:cNvPr id="35" name="AutoShape 19"/>
          <p:cNvSpPr>
            <a:spLocks noChangeArrowheads="1"/>
          </p:cNvSpPr>
          <p:nvPr/>
        </p:nvSpPr>
        <p:spPr bwMode="gray">
          <a:xfrm>
            <a:off x="4436129" y="3968935"/>
            <a:ext cx="4555471" cy="1501570"/>
          </a:xfrm>
          <a:prstGeom prst="roundRect">
            <a:avLst>
              <a:gd name="adj" fmla="val 11505"/>
            </a:avLst>
          </a:prstGeom>
          <a:solidFill>
            <a:schemeClr val="accent2">
              <a:lumMod val="60000"/>
              <a:lumOff val="40000"/>
            </a:schemeClr>
          </a:solidFill>
          <a:ln>
            <a:noFill/>
          </a:ln>
          <a:effectLst/>
        </p:spPr>
        <p:txBody>
          <a:bodyPr wrap="none" anchor="ctr"/>
          <a:lstStyle/>
          <a:p>
            <a:pPr fontAlgn="auto">
              <a:spcBef>
                <a:spcPts val="0"/>
              </a:spcBef>
              <a:spcAft>
                <a:spcPts val="0"/>
              </a:spcAft>
              <a:defRPr/>
            </a:pPr>
            <a:endParaRPr lang="en-MY">
              <a:latin typeface="+mn-lt"/>
              <a:cs typeface="+mn-cs"/>
            </a:endParaRPr>
          </a:p>
        </p:txBody>
      </p:sp>
      <p:sp>
        <p:nvSpPr>
          <p:cNvPr id="39" name="Text Box 14"/>
          <p:cNvSpPr txBox="1">
            <a:spLocks noChangeArrowheads="1"/>
          </p:cNvSpPr>
          <p:nvPr/>
        </p:nvSpPr>
        <p:spPr bwMode="gray">
          <a:xfrm>
            <a:off x="4410729" y="181302"/>
            <a:ext cx="4580871" cy="2074414"/>
          </a:xfrm>
          <a:prstGeom prst="rect">
            <a:avLst/>
          </a:prstGeom>
          <a:noFill/>
          <a:ln>
            <a:noFill/>
          </a:ln>
          <a:effectLst/>
          <a:extLst/>
        </p:spPr>
        <p:txBody>
          <a:bodyPr wrap="square">
            <a:spAutoFit/>
          </a:bodyPr>
          <a:lstStyle/>
          <a:p>
            <a:pPr algn="ctr">
              <a:lnSpc>
                <a:spcPct val="115000"/>
              </a:lnSpc>
              <a:defRPr/>
            </a:pPr>
            <a:r>
              <a:rPr lang="en-MY" altLang="en-US" sz="1600" b="1" dirty="0" smtClean="0"/>
              <a:t>ASPEK : KOKURIKULUM</a:t>
            </a:r>
          </a:p>
          <a:p>
            <a:pPr algn="ctr" fontAlgn="auto">
              <a:lnSpc>
                <a:spcPct val="115000"/>
              </a:lnSpc>
              <a:spcBef>
                <a:spcPts val="0"/>
              </a:spcBef>
              <a:spcAft>
                <a:spcPts val="0"/>
              </a:spcAft>
              <a:defRPr/>
            </a:pPr>
            <a:r>
              <a:rPr lang="en-US" sz="1600" b="1" dirty="0" err="1" smtClean="0">
                <a:solidFill>
                  <a:sysClr val="windowText" lastClr="000000"/>
                </a:solidFill>
                <a:latin typeface="Century Gothic" panose="020B0502020202020204" pitchFamily="34" charset="0"/>
              </a:rPr>
              <a:t>Deskripsi</a:t>
            </a:r>
            <a:endParaRPr lang="en-US" sz="1600" b="1" dirty="0" smtClean="0">
              <a:solidFill>
                <a:sysClr val="windowText" lastClr="000000"/>
              </a:solidFill>
              <a:latin typeface="Century Gothic" panose="020B0502020202020204" pitchFamily="34" charset="0"/>
            </a:endParaRPr>
          </a:p>
          <a:p>
            <a:pPr marL="285750" indent="-285750" fontAlgn="auto">
              <a:lnSpc>
                <a:spcPct val="115000"/>
              </a:lnSpc>
              <a:spcBef>
                <a:spcPts val="0"/>
              </a:spcBef>
              <a:spcAft>
                <a:spcPts val="0"/>
              </a:spcAft>
              <a:buFont typeface="Wingdings" panose="05000000000000000000" pitchFamily="2" charset="2"/>
              <a:buChar char="§"/>
              <a:defRPr/>
            </a:pPr>
            <a:r>
              <a:rPr lang="en-US" sz="1600" b="1" dirty="0" err="1" smtClean="0">
                <a:solidFill>
                  <a:sysClr val="windowText" lastClr="000000"/>
                </a:solidFill>
                <a:latin typeface="Century Gothic" panose="020B0502020202020204" pitchFamily="34" charset="0"/>
              </a:rPr>
              <a:t>Peningkatan</a:t>
            </a:r>
            <a:r>
              <a:rPr lang="en-US" sz="1600" b="1" dirty="0" smtClean="0">
                <a:solidFill>
                  <a:sysClr val="windowText" lastClr="000000"/>
                </a:solidFill>
                <a:latin typeface="Century Gothic" panose="020B0502020202020204" pitchFamily="34" charset="0"/>
              </a:rPr>
              <a:t> </a:t>
            </a:r>
            <a:r>
              <a:rPr lang="en-US" sz="1600" b="1" dirty="0" err="1">
                <a:solidFill>
                  <a:sysClr val="windowText" lastClr="000000"/>
                </a:solidFill>
                <a:latin typeface="Century Gothic" panose="020B0502020202020204" pitchFamily="34" charset="0"/>
              </a:rPr>
              <a:t>penglibatan</a:t>
            </a:r>
            <a:r>
              <a:rPr lang="en-US" sz="1600" b="1" dirty="0">
                <a:solidFill>
                  <a:sysClr val="windowText" lastClr="000000"/>
                </a:solidFill>
                <a:latin typeface="Century Gothic" panose="020B0502020202020204" pitchFamily="34" charset="0"/>
              </a:rPr>
              <a:t> </a:t>
            </a:r>
            <a:r>
              <a:rPr lang="en-US" sz="1600" b="1" dirty="0" err="1" smtClean="0">
                <a:solidFill>
                  <a:sysClr val="windowText" lastClr="000000"/>
                </a:solidFill>
                <a:latin typeface="Century Gothic" panose="020B0502020202020204" pitchFamily="34" charset="0"/>
              </a:rPr>
              <a:t>murid</a:t>
            </a:r>
            <a:r>
              <a:rPr lang="en-US" sz="1600" b="1" dirty="0" smtClean="0">
                <a:solidFill>
                  <a:sysClr val="windowText" lastClr="000000"/>
                </a:solidFill>
                <a:latin typeface="Century Gothic" panose="020B0502020202020204" pitchFamily="34" charset="0"/>
              </a:rPr>
              <a:t>/</a:t>
            </a:r>
            <a:r>
              <a:rPr lang="en-US" sz="1600" b="1" dirty="0" err="1" smtClean="0">
                <a:solidFill>
                  <a:sysClr val="windowText" lastClr="000000"/>
                </a:solidFill>
                <a:latin typeface="Century Gothic" panose="020B0502020202020204" pitchFamily="34" charset="0"/>
              </a:rPr>
              <a:t>pelajar</a:t>
            </a:r>
            <a:endParaRPr lang="en-MY" sz="1600" b="1" dirty="0">
              <a:solidFill>
                <a:sysClr val="windowText" lastClr="000000"/>
              </a:solidFill>
              <a:latin typeface="Century Gothic" panose="020B0502020202020204" pitchFamily="34" charset="0"/>
            </a:endParaRPr>
          </a:p>
          <a:p>
            <a:pPr marL="285750" indent="-285750" fontAlgn="auto">
              <a:lnSpc>
                <a:spcPct val="115000"/>
              </a:lnSpc>
              <a:spcBef>
                <a:spcPts val="0"/>
              </a:spcBef>
              <a:spcAft>
                <a:spcPts val="0"/>
              </a:spcAft>
              <a:buFont typeface="Wingdings" panose="05000000000000000000" pitchFamily="2" charset="2"/>
              <a:buChar char="§"/>
              <a:defRPr/>
            </a:pPr>
            <a:r>
              <a:rPr lang="en-US" sz="1600" b="1" dirty="0" err="1">
                <a:solidFill>
                  <a:sysClr val="windowText" lastClr="000000"/>
                </a:solidFill>
                <a:latin typeface="Century Gothic" panose="020B0502020202020204" pitchFamily="34" charset="0"/>
              </a:rPr>
              <a:t>Peningkatan</a:t>
            </a:r>
            <a:r>
              <a:rPr lang="en-US" sz="1600" b="1" dirty="0">
                <a:solidFill>
                  <a:sysClr val="windowText" lastClr="000000"/>
                </a:solidFill>
                <a:latin typeface="Century Gothic" panose="020B0502020202020204" pitchFamily="34" charset="0"/>
              </a:rPr>
              <a:t> </a:t>
            </a:r>
            <a:r>
              <a:rPr lang="en-US" sz="1600" b="1" dirty="0" err="1">
                <a:solidFill>
                  <a:sysClr val="windowText" lastClr="000000"/>
                </a:solidFill>
                <a:latin typeface="Century Gothic" panose="020B0502020202020204" pitchFamily="34" charset="0"/>
              </a:rPr>
              <a:t>penguasaan</a:t>
            </a:r>
            <a:r>
              <a:rPr lang="en-US" sz="1600" b="1" dirty="0">
                <a:solidFill>
                  <a:sysClr val="windowText" lastClr="000000"/>
                </a:solidFill>
                <a:latin typeface="Century Gothic" panose="020B0502020202020204" pitchFamily="34" charset="0"/>
              </a:rPr>
              <a:t> </a:t>
            </a:r>
            <a:r>
              <a:rPr lang="en-US" sz="1600" b="1" dirty="0" err="1">
                <a:solidFill>
                  <a:sysClr val="windowText" lastClr="000000"/>
                </a:solidFill>
                <a:latin typeface="Century Gothic" panose="020B0502020202020204" pitchFamily="34" charset="0"/>
              </a:rPr>
              <a:t>kemahiran</a:t>
            </a:r>
            <a:r>
              <a:rPr lang="en-US" sz="1600" b="1" dirty="0">
                <a:solidFill>
                  <a:sysClr val="windowText" lastClr="000000"/>
                </a:solidFill>
                <a:latin typeface="Century Gothic" panose="020B0502020202020204" pitchFamily="34" charset="0"/>
              </a:rPr>
              <a:t> </a:t>
            </a:r>
            <a:r>
              <a:rPr lang="en-US" sz="1600" b="1" dirty="0" err="1" smtClean="0">
                <a:solidFill>
                  <a:sysClr val="windowText" lastClr="000000"/>
                </a:solidFill>
                <a:latin typeface="Century Gothic" panose="020B0502020202020204" pitchFamily="34" charset="0"/>
              </a:rPr>
              <a:t>murid</a:t>
            </a:r>
            <a:r>
              <a:rPr lang="en-US" sz="1600" b="1" dirty="0" smtClean="0">
                <a:solidFill>
                  <a:sysClr val="windowText" lastClr="000000"/>
                </a:solidFill>
                <a:latin typeface="Century Gothic" panose="020B0502020202020204" pitchFamily="34" charset="0"/>
              </a:rPr>
              <a:t>/ </a:t>
            </a:r>
            <a:r>
              <a:rPr lang="en-US" sz="1600" b="1" dirty="0" err="1">
                <a:solidFill>
                  <a:sysClr val="windowText" lastClr="000000"/>
                </a:solidFill>
                <a:latin typeface="Century Gothic" panose="020B0502020202020204" pitchFamily="34" charset="0"/>
              </a:rPr>
              <a:t>pelajar</a:t>
            </a:r>
            <a:endParaRPr lang="en-MY" sz="1600" b="1" dirty="0">
              <a:solidFill>
                <a:sysClr val="windowText" lastClr="000000"/>
              </a:solidFill>
              <a:latin typeface="Century Gothic" panose="020B0502020202020204" pitchFamily="34" charset="0"/>
            </a:endParaRPr>
          </a:p>
          <a:p>
            <a:pPr marL="285750" indent="-285750" fontAlgn="auto">
              <a:lnSpc>
                <a:spcPct val="115000"/>
              </a:lnSpc>
              <a:spcBef>
                <a:spcPts val="0"/>
              </a:spcBef>
              <a:spcAft>
                <a:spcPts val="0"/>
              </a:spcAft>
              <a:buFont typeface="Wingdings" panose="05000000000000000000" pitchFamily="2" charset="2"/>
              <a:buChar char="§"/>
              <a:defRPr/>
            </a:pPr>
            <a:r>
              <a:rPr lang="en-US" sz="1600" b="1" dirty="0" err="1">
                <a:solidFill>
                  <a:sysClr val="windowText" lastClr="000000"/>
                </a:solidFill>
                <a:latin typeface="Century Gothic" panose="020B0502020202020204" pitchFamily="34" charset="0"/>
              </a:rPr>
              <a:t>Peningkatan</a:t>
            </a:r>
            <a:r>
              <a:rPr lang="en-US" sz="1600" b="1" dirty="0">
                <a:solidFill>
                  <a:sysClr val="windowText" lastClr="000000"/>
                </a:solidFill>
                <a:latin typeface="Century Gothic" panose="020B0502020202020204" pitchFamily="34" charset="0"/>
              </a:rPr>
              <a:t> </a:t>
            </a:r>
            <a:r>
              <a:rPr lang="en-US" sz="1600" b="1" dirty="0" err="1" smtClean="0">
                <a:solidFill>
                  <a:sysClr val="windowText" lastClr="000000"/>
                </a:solidFill>
                <a:latin typeface="Century Gothic" panose="020B0502020202020204" pitchFamily="34" charset="0"/>
              </a:rPr>
              <a:t>kecemerlangan</a:t>
            </a:r>
            <a:r>
              <a:rPr lang="en-US" sz="1600" b="1" dirty="0" smtClean="0">
                <a:solidFill>
                  <a:sysClr val="windowText" lastClr="000000"/>
                </a:solidFill>
                <a:latin typeface="Century Gothic" panose="020B0502020202020204" pitchFamily="34" charset="0"/>
              </a:rPr>
              <a:t> </a:t>
            </a:r>
            <a:r>
              <a:rPr lang="en-US" sz="1600" b="1" dirty="0" err="1" smtClean="0">
                <a:solidFill>
                  <a:sysClr val="windowText" lastClr="000000"/>
                </a:solidFill>
                <a:latin typeface="Century Gothic" panose="020B0502020202020204" pitchFamily="34" charset="0"/>
              </a:rPr>
              <a:t>murid</a:t>
            </a:r>
            <a:r>
              <a:rPr lang="en-US" sz="1600" b="1" dirty="0" smtClean="0">
                <a:solidFill>
                  <a:sysClr val="windowText" lastClr="000000"/>
                </a:solidFill>
                <a:latin typeface="Century Gothic" panose="020B0502020202020204" pitchFamily="34" charset="0"/>
              </a:rPr>
              <a:t>/</a:t>
            </a:r>
            <a:r>
              <a:rPr lang="en-US" sz="1600" b="1" dirty="0" err="1" smtClean="0">
                <a:solidFill>
                  <a:sysClr val="windowText" lastClr="000000"/>
                </a:solidFill>
                <a:latin typeface="Century Gothic" panose="020B0502020202020204" pitchFamily="34" charset="0"/>
              </a:rPr>
              <a:t>pelajar</a:t>
            </a:r>
            <a:endParaRPr lang="en-MY" sz="1600" b="1" dirty="0">
              <a:solidFill>
                <a:sysClr val="windowText" lastClr="000000"/>
              </a:solidFill>
              <a:latin typeface="Century Gothic" panose="020B0502020202020204" pitchFamily="34" charset="0"/>
              <a:ea typeface="Calibri"/>
              <a:cs typeface="Times New Roman"/>
            </a:endParaRPr>
          </a:p>
        </p:txBody>
      </p:sp>
      <p:sp>
        <p:nvSpPr>
          <p:cNvPr id="40" name="Text Box 14"/>
          <p:cNvSpPr txBox="1">
            <a:spLocks noChangeArrowheads="1"/>
          </p:cNvSpPr>
          <p:nvPr/>
        </p:nvSpPr>
        <p:spPr bwMode="gray">
          <a:xfrm>
            <a:off x="4563129" y="2286000"/>
            <a:ext cx="4337771" cy="1508105"/>
          </a:xfrm>
          <a:prstGeom prst="rect">
            <a:avLst/>
          </a:prstGeom>
          <a:noFill/>
          <a:ln>
            <a:noFill/>
          </a:ln>
          <a:effectLst/>
          <a:extLst/>
        </p:spPr>
        <p:txBody>
          <a:bodyPr wrap="square">
            <a:spAutoFit/>
          </a:bodyPr>
          <a:lstStyle/>
          <a:p>
            <a:pPr algn="ctr">
              <a:lnSpc>
                <a:spcPct val="115000"/>
              </a:lnSpc>
              <a:defRPr/>
            </a:pPr>
            <a:r>
              <a:rPr lang="en-MY" altLang="en-US" sz="1600" b="1" dirty="0"/>
              <a:t>ASPEK : </a:t>
            </a:r>
            <a:r>
              <a:rPr lang="en-MY" altLang="en-US" sz="1600" b="1" dirty="0" smtClean="0"/>
              <a:t>ETIKA &amp; KEROHANIAN</a:t>
            </a:r>
            <a:endParaRPr lang="en-MY" altLang="en-US" sz="1600" b="1" dirty="0"/>
          </a:p>
          <a:p>
            <a:pPr algn="ctr" fontAlgn="auto">
              <a:lnSpc>
                <a:spcPct val="115000"/>
              </a:lnSpc>
              <a:spcBef>
                <a:spcPts val="0"/>
              </a:spcBef>
              <a:spcAft>
                <a:spcPts val="0"/>
              </a:spcAft>
              <a:defRPr/>
            </a:pPr>
            <a:r>
              <a:rPr lang="en-US" sz="1600" b="1" dirty="0" err="1">
                <a:solidFill>
                  <a:sysClr val="windowText" lastClr="000000"/>
                </a:solidFill>
                <a:latin typeface="Century Gothic" panose="020B0502020202020204" pitchFamily="34" charset="0"/>
              </a:rPr>
              <a:t>Deskripsi</a:t>
            </a:r>
            <a:endParaRPr lang="en-MY" sz="1600" b="1" dirty="0" smtClean="0">
              <a:solidFill>
                <a:sysClr val="windowText" lastClr="000000"/>
              </a:solidFill>
              <a:latin typeface="Century Gothic" panose="020B0502020202020204" pitchFamily="34" charset="0"/>
              <a:ea typeface="Calibri"/>
              <a:cs typeface="Times New Roman"/>
            </a:endParaRPr>
          </a:p>
          <a:p>
            <a:pPr marL="285750" indent="-285750" fontAlgn="auto">
              <a:lnSpc>
                <a:spcPct val="115000"/>
              </a:lnSpc>
              <a:spcBef>
                <a:spcPts val="0"/>
              </a:spcBef>
              <a:spcAft>
                <a:spcPts val="0"/>
              </a:spcAft>
              <a:buFont typeface="Wingdings" panose="05000000000000000000" pitchFamily="2" charset="2"/>
              <a:buChar char="§"/>
              <a:defRPr/>
            </a:pPr>
            <a:r>
              <a:rPr lang="en-MY" sz="1600" b="1" dirty="0" err="1" smtClean="0">
                <a:solidFill>
                  <a:sysClr val="windowText" lastClr="000000"/>
                </a:solidFill>
                <a:latin typeface="Century Gothic" panose="020B0502020202020204" pitchFamily="34" charset="0"/>
                <a:ea typeface="Calibri"/>
                <a:cs typeface="Times New Roman"/>
              </a:rPr>
              <a:t>Peningkatan</a:t>
            </a:r>
            <a:r>
              <a:rPr lang="en-MY" sz="1600" b="1" dirty="0" smtClean="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sahsiah</a:t>
            </a:r>
            <a:r>
              <a:rPr lang="en-MY" sz="1600" b="1" dirty="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etika</a:t>
            </a:r>
            <a:r>
              <a:rPr lang="en-MY" sz="1600" b="1" dirty="0">
                <a:solidFill>
                  <a:sysClr val="windowText" lastClr="000000"/>
                </a:solidFill>
                <a:latin typeface="Century Gothic" panose="020B0502020202020204" pitchFamily="34" charset="0"/>
                <a:ea typeface="Calibri"/>
                <a:cs typeface="Times New Roman"/>
              </a:rPr>
              <a:t> </a:t>
            </a:r>
            <a:r>
              <a:rPr lang="en-MY" sz="1600" b="1" dirty="0" err="1" smtClean="0">
                <a:solidFill>
                  <a:sysClr val="windowText" lastClr="000000"/>
                </a:solidFill>
                <a:latin typeface="Century Gothic" panose="020B0502020202020204" pitchFamily="34" charset="0"/>
                <a:ea typeface="Calibri"/>
                <a:cs typeface="Times New Roman"/>
              </a:rPr>
              <a:t>dan</a:t>
            </a:r>
            <a:r>
              <a:rPr lang="en-MY" sz="1600" b="1" dirty="0">
                <a:solidFill>
                  <a:sysClr val="windowText" lastClr="000000"/>
                </a:solidFill>
                <a:latin typeface="Century Gothic" panose="020B0502020202020204" pitchFamily="34" charset="0"/>
                <a:ea typeface="Calibri"/>
                <a:cs typeface="Times New Roman"/>
              </a:rPr>
              <a:t> </a:t>
            </a:r>
            <a:r>
              <a:rPr lang="en-MY" sz="1600" b="1" dirty="0" err="1" smtClean="0">
                <a:solidFill>
                  <a:sysClr val="windowText" lastClr="000000"/>
                </a:solidFill>
                <a:latin typeface="Century Gothic" panose="020B0502020202020204" pitchFamily="34" charset="0"/>
                <a:ea typeface="Calibri"/>
                <a:cs typeface="Times New Roman"/>
              </a:rPr>
              <a:t>kerohanian</a:t>
            </a:r>
            <a:r>
              <a:rPr lang="en-MY" sz="1600" b="1" dirty="0" smtClean="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serta</a:t>
            </a:r>
            <a:r>
              <a:rPr lang="en-MY" sz="1600" b="1" dirty="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identiti</a:t>
            </a:r>
            <a:r>
              <a:rPr lang="en-MY" sz="1600" b="1" dirty="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nasional</a:t>
            </a:r>
            <a:r>
              <a:rPr lang="en-MY" sz="1600" b="1" dirty="0">
                <a:solidFill>
                  <a:sysClr val="windowText" lastClr="000000"/>
                </a:solidFill>
                <a:latin typeface="Century Gothic" panose="020B0502020202020204" pitchFamily="34" charset="0"/>
                <a:ea typeface="Calibri"/>
                <a:cs typeface="Times New Roman"/>
              </a:rPr>
              <a:t> </a:t>
            </a:r>
            <a:r>
              <a:rPr lang="en-MY" sz="1600" b="1" dirty="0" err="1" smtClean="0">
                <a:solidFill>
                  <a:sysClr val="windowText" lastClr="000000"/>
                </a:solidFill>
                <a:latin typeface="Century Gothic" panose="020B0502020202020204" pitchFamily="34" charset="0"/>
                <a:ea typeface="Calibri"/>
                <a:cs typeface="Times New Roman"/>
              </a:rPr>
              <a:t>murid</a:t>
            </a:r>
            <a:r>
              <a:rPr lang="en-MY" sz="1600" b="1" dirty="0" smtClean="0">
                <a:solidFill>
                  <a:sysClr val="windowText" lastClr="000000"/>
                </a:solidFill>
                <a:latin typeface="Century Gothic" panose="020B0502020202020204" pitchFamily="34" charset="0"/>
                <a:ea typeface="Calibri"/>
                <a:cs typeface="Times New Roman"/>
              </a:rPr>
              <a:t>/</a:t>
            </a:r>
            <a:r>
              <a:rPr lang="en-MY" sz="1600" b="1" dirty="0" err="1" smtClean="0">
                <a:solidFill>
                  <a:sysClr val="windowText" lastClr="000000"/>
                </a:solidFill>
                <a:latin typeface="Century Gothic" panose="020B0502020202020204" pitchFamily="34" charset="0"/>
                <a:ea typeface="Calibri"/>
                <a:cs typeface="Times New Roman"/>
              </a:rPr>
              <a:t>pelajar</a:t>
            </a:r>
            <a:endParaRPr lang="en-MY" sz="1600" b="1" dirty="0">
              <a:solidFill>
                <a:sysClr val="windowText" lastClr="000000"/>
              </a:solidFill>
              <a:latin typeface="Century Gothic" panose="020B0502020202020204" pitchFamily="34" charset="0"/>
              <a:ea typeface="Calibri"/>
              <a:cs typeface="Times New Roman"/>
            </a:endParaRPr>
          </a:p>
        </p:txBody>
      </p:sp>
      <p:sp>
        <p:nvSpPr>
          <p:cNvPr id="41" name="Text Box 14"/>
          <p:cNvSpPr txBox="1">
            <a:spLocks noChangeArrowheads="1"/>
          </p:cNvSpPr>
          <p:nvPr/>
        </p:nvSpPr>
        <p:spPr bwMode="gray">
          <a:xfrm>
            <a:off x="4620280" y="3962400"/>
            <a:ext cx="4339130" cy="1508105"/>
          </a:xfrm>
          <a:prstGeom prst="rect">
            <a:avLst/>
          </a:prstGeom>
          <a:noFill/>
          <a:ln>
            <a:noFill/>
          </a:ln>
          <a:effectLst/>
          <a:extLst/>
        </p:spPr>
        <p:txBody>
          <a:bodyPr wrap="square">
            <a:spAutoFit/>
          </a:bodyPr>
          <a:lstStyle/>
          <a:p>
            <a:pPr algn="ctr">
              <a:lnSpc>
                <a:spcPct val="115000"/>
              </a:lnSpc>
              <a:defRPr/>
            </a:pPr>
            <a:r>
              <a:rPr lang="en-MY" altLang="en-US" sz="1600" b="1" dirty="0"/>
              <a:t>ASPEK : </a:t>
            </a:r>
            <a:r>
              <a:rPr lang="en-MY" altLang="en-US" sz="1600" b="1" dirty="0" smtClean="0"/>
              <a:t>PENINGKATAN KEMAHIRAN</a:t>
            </a:r>
            <a:endParaRPr lang="en-MY" altLang="en-US" sz="1600" b="1" dirty="0"/>
          </a:p>
          <a:p>
            <a:pPr algn="ctr" fontAlgn="auto">
              <a:lnSpc>
                <a:spcPct val="115000"/>
              </a:lnSpc>
              <a:spcBef>
                <a:spcPts val="0"/>
              </a:spcBef>
              <a:spcAft>
                <a:spcPts val="0"/>
              </a:spcAft>
              <a:defRPr/>
            </a:pPr>
            <a:r>
              <a:rPr lang="en-US" sz="1600" b="1" dirty="0" err="1">
                <a:solidFill>
                  <a:sysClr val="windowText" lastClr="000000"/>
                </a:solidFill>
                <a:latin typeface="Century Gothic" panose="020B0502020202020204" pitchFamily="34" charset="0"/>
              </a:rPr>
              <a:t>Deskripsi</a:t>
            </a:r>
            <a:endParaRPr lang="en-MY" sz="1600" b="1" dirty="0" smtClean="0">
              <a:solidFill>
                <a:sysClr val="windowText" lastClr="000000"/>
              </a:solidFill>
              <a:latin typeface="Century Gothic" panose="020B0502020202020204" pitchFamily="34" charset="0"/>
              <a:ea typeface="Calibri"/>
              <a:cs typeface="Times New Roman"/>
            </a:endParaRPr>
          </a:p>
          <a:p>
            <a:pPr marL="285750" indent="-285750" fontAlgn="auto">
              <a:lnSpc>
                <a:spcPct val="115000"/>
              </a:lnSpc>
              <a:spcBef>
                <a:spcPts val="0"/>
              </a:spcBef>
              <a:spcAft>
                <a:spcPts val="0"/>
              </a:spcAft>
              <a:buFont typeface="Wingdings" panose="05000000000000000000" pitchFamily="2" charset="2"/>
              <a:buChar char="§"/>
              <a:defRPr/>
            </a:pPr>
            <a:r>
              <a:rPr lang="en-MY" sz="1600" b="1" dirty="0" err="1" smtClean="0">
                <a:solidFill>
                  <a:sysClr val="windowText" lastClr="000000"/>
                </a:solidFill>
                <a:latin typeface="Century Gothic" panose="020B0502020202020204" pitchFamily="34" charset="0"/>
                <a:ea typeface="Calibri"/>
                <a:cs typeface="Times New Roman"/>
              </a:rPr>
              <a:t>Kemahiran</a:t>
            </a:r>
            <a:r>
              <a:rPr lang="en-MY" sz="1600" b="1" dirty="0" smtClean="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memimpin</a:t>
            </a:r>
            <a:r>
              <a:rPr lang="en-MY" sz="1600" b="1" dirty="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berfikir</a:t>
            </a:r>
            <a:r>
              <a:rPr lang="en-MY" sz="1600" b="1" dirty="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dan</a:t>
            </a:r>
            <a:r>
              <a:rPr lang="en-MY" sz="1600" b="1" dirty="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berbahasa</a:t>
            </a:r>
            <a:r>
              <a:rPr lang="en-MY" sz="1600" b="1" dirty="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melalui</a:t>
            </a:r>
            <a:r>
              <a:rPr lang="en-MY" sz="1600" b="1" dirty="0">
                <a:solidFill>
                  <a:sysClr val="windowText" lastClr="000000"/>
                </a:solidFill>
                <a:latin typeface="Century Gothic" panose="020B0502020202020204" pitchFamily="34" charset="0"/>
                <a:ea typeface="Calibri"/>
                <a:cs typeface="Times New Roman"/>
              </a:rPr>
              <a:t> </a:t>
            </a:r>
            <a:r>
              <a:rPr lang="en-MY" sz="1600" b="1" dirty="0" err="1">
                <a:solidFill>
                  <a:sysClr val="windowText" lastClr="000000"/>
                </a:solidFill>
                <a:latin typeface="Century Gothic" panose="020B0502020202020204" pitchFamily="34" charset="0"/>
                <a:ea typeface="Calibri"/>
                <a:cs typeface="Times New Roman"/>
              </a:rPr>
              <a:t>penglibatan</a:t>
            </a:r>
            <a:r>
              <a:rPr lang="en-MY" sz="1600" b="1" dirty="0">
                <a:solidFill>
                  <a:sysClr val="windowText" lastClr="000000"/>
                </a:solidFill>
                <a:latin typeface="Century Gothic" panose="020B0502020202020204" pitchFamily="34" charset="0"/>
                <a:ea typeface="Calibri"/>
                <a:cs typeface="Times New Roman"/>
              </a:rPr>
              <a:t> murid/</a:t>
            </a:r>
            <a:r>
              <a:rPr lang="en-MY" sz="1600" b="1" dirty="0" err="1">
                <a:solidFill>
                  <a:sysClr val="windowText" lastClr="000000"/>
                </a:solidFill>
                <a:latin typeface="Century Gothic" panose="020B0502020202020204" pitchFamily="34" charset="0"/>
                <a:ea typeface="Calibri"/>
                <a:cs typeface="Times New Roman"/>
              </a:rPr>
              <a:t>pelajar</a:t>
            </a:r>
            <a:endParaRPr lang="en-MY" sz="1600" b="1" dirty="0">
              <a:solidFill>
                <a:sysClr val="windowText" lastClr="000000"/>
              </a:solidFill>
              <a:latin typeface="Century Gothic" panose="020B0502020202020204" pitchFamily="34" charset="0"/>
              <a:ea typeface="Calibri"/>
              <a:cs typeface="Times New Roman"/>
            </a:endParaRPr>
          </a:p>
        </p:txBody>
      </p:sp>
      <p:sp>
        <p:nvSpPr>
          <p:cNvPr id="5" name="Text Box 4"/>
          <p:cNvSpPr txBox="1">
            <a:spLocks noChangeArrowheads="1"/>
          </p:cNvSpPr>
          <p:nvPr/>
        </p:nvSpPr>
        <p:spPr bwMode="black">
          <a:xfrm>
            <a:off x="1274073" y="1347958"/>
            <a:ext cx="1933575" cy="707886"/>
          </a:xfrm>
          <a:prstGeom prst="rect">
            <a:avLst/>
          </a:prstGeom>
          <a:solidFill>
            <a:schemeClr val="accent3">
              <a:lumMod val="60000"/>
              <a:lumOff val="40000"/>
            </a:schemeClr>
          </a:solidFill>
          <a:ln>
            <a:noFill/>
          </a:ln>
          <a:effectLst/>
          <a:extLst/>
        </p:spPr>
        <p:txBody>
          <a:bodyPr>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algn="ctr" eaLnBrk="0" hangingPunct="0">
              <a:defRPr/>
            </a:pPr>
            <a:r>
              <a:rPr lang="en-US" sz="2000" b="1" dirty="0"/>
              <a:t>ASPEK</a:t>
            </a:r>
          </a:p>
          <a:p>
            <a:pPr marL="0" algn="ctr" eaLnBrk="0" fontAlgn="auto" hangingPunct="0">
              <a:buFont typeface="Wingdings" pitchFamily="2" charset="2"/>
              <a:buNone/>
              <a:defRPr/>
            </a:pPr>
            <a:r>
              <a:rPr lang="en-US" altLang="en-US" sz="2000" b="1" dirty="0" err="1" smtClean="0">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PdP</a:t>
            </a:r>
            <a:endParaRPr lang="en-MY" altLang="en-US" sz="2000" b="1" dirty="0">
              <a:effectLst>
                <a:outerShdw blurRad="38100" dist="38100" dir="2700000" algn="tl">
                  <a:srgbClr val="000000">
                    <a:alpha val="43137"/>
                  </a:srgbClr>
                </a:outerShdw>
              </a:effectLst>
              <a:latin typeface="Calibri" panose="020F0502020204030204" pitchFamily="34" charset="0"/>
              <a:cs typeface="Aharoni" panose="02010803020104030203" pitchFamily="2" charset="-79"/>
            </a:endParaRPr>
          </a:p>
        </p:txBody>
      </p:sp>
      <p:grpSp>
        <p:nvGrpSpPr>
          <p:cNvPr id="2" name="Group 5"/>
          <p:cNvGrpSpPr>
            <a:grpSpLocks/>
          </p:cNvGrpSpPr>
          <p:nvPr/>
        </p:nvGrpSpPr>
        <p:grpSpPr bwMode="auto">
          <a:xfrm>
            <a:off x="228600" y="2076235"/>
            <a:ext cx="4127669" cy="4553165"/>
            <a:chOff x="3595420" y="315138"/>
            <a:chExt cx="4713287" cy="4553810"/>
          </a:xfrm>
        </p:grpSpPr>
        <p:sp>
          <p:nvSpPr>
            <p:cNvPr id="7" name="AutoShape 5"/>
            <p:cNvSpPr>
              <a:spLocks noChangeArrowheads="1"/>
            </p:cNvSpPr>
            <p:nvPr/>
          </p:nvSpPr>
          <p:spPr bwMode="auto">
            <a:xfrm>
              <a:off x="3595420" y="315138"/>
              <a:ext cx="4713287" cy="4553810"/>
            </a:xfrm>
            <a:prstGeom prst="roundRect">
              <a:avLst>
                <a:gd name="adj" fmla="val 3481"/>
              </a:avLst>
            </a:prstGeom>
            <a:solidFill>
              <a:schemeClr val="bg1">
                <a:lumMod val="50000"/>
              </a:schemeClr>
            </a:solidFill>
            <a:ln w="19050" cap="rnd">
              <a:solidFill>
                <a:schemeClr val="tx1">
                  <a:lumMod val="75000"/>
                  <a:lumOff val="25000"/>
                </a:schemeClr>
              </a:solidFill>
              <a:prstDash val="sysDot"/>
              <a:round/>
              <a:headEnd/>
              <a:tailEnd/>
            </a:ln>
            <a:effectLst/>
            <a:extLst/>
          </p:spPr>
          <p:txBody>
            <a:bodyPr wrap="none" anchor="ctr"/>
            <a:lstStyle/>
            <a:p>
              <a:pPr fontAlgn="auto">
                <a:spcBef>
                  <a:spcPts val="0"/>
                </a:spcBef>
                <a:spcAft>
                  <a:spcPts val="0"/>
                </a:spcAft>
                <a:defRPr/>
              </a:pPr>
              <a:endParaRPr lang="en-MY" sz="1600">
                <a:latin typeface="+mn-lt"/>
                <a:cs typeface="+mn-cs"/>
              </a:endParaRPr>
            </a:p>
          </p:txBody>
        </p:sp>
        <p:sp>
          <p:nvSpPr>
            <p:cNvPr id="21" name="AutoShape 7"/>
            <p:cNvSpPr>
              <a:spLocks noChangeArrowheads="1"/>
            </p:cNvSpPr>
            <p:nvPr/>
          </p:nvSpPr>
          <p:spPr bwMode="ltGray">
            <a:xfrm>
              <a:off x="3707905" y="1566736"/>
              <a:ext cx="4501058" cy="713182"/>
            </a:xfrm>
            <a:prstGeom prst="roundRect">
              <a:avLst>
                <a:gd name="adj" fmla="val 10889"/>
              </a:avLst>
            </a:prstGeom>
            <a:solidFill>
              <a:srgbClr val="0070C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fontAlgn="auto">
                <a:spcBef>
                  <a:spcPts val="0"/>
                </a:spcBef>
                <a:spcAft>
                  <a:spcPts val="0"/>
                </a:spcAft>
                <a:defRPr/>
              </a:pPr>
              <a:endParaRPr lang="en-MY" sz="1600"/>
            </a:p>
          </p:txBody>
        </p:sp>
        <p:sp>
          <p:nvSpPr>
            <p:cNvPr id="19" name="AutoShape 7"/>
            <p:cNvSpPr>
              <a:spLocks noChangeArrowheads="1"/>
            </p:cNvSpPr>
            <p:nvPr/>
          </p:nvSpPr>
          <p:spPr bwMode="ltGray">
            <a:xfrm>
              <a:off x="3720604" y="4087188"/>
              <a:ext cx="4501058" cy="650212"/>
            </a:xfrm>
            <a:prstGeom prst="roundRect">
              <a:avLst>
                <a:gd name="adj" fmla="val 10889"/>
              </a:avLst>
            </a:prstGeom>
            <a:solidFill>
              <a:srgbClr val="00B0F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en-MY" sz="1600"/>
            </a:p>
          </p:txBody>
        </p:sp>
        <p:sp>
          <p:nvSpPr>
            <p:cNvPr id="17" name="AutoShape 7"/>
            <p:cNvSpPr>
              <a:spLocks noChangeArrowheads="1"/>
            </p:cNvSpPr>
            <p:nvPr/>
          </p:nvSpPr>
          <p:spPr bwMode="ltGray">
            <a:xfrm>
              <a:off x="3707905" y="824821"/>
              <a:ext cx="4501058" cy="647281"/>
            </a:xfrm>
            <a:prstGeom prst="roundRect">
              <a:avLst>
                <a:gd name="adj" fmla="val 10889"/>
              </a:avLst>
            </a:prstGeom>
            <a:solidFill>
              <a:srgbClr val="FFC000"/>
            </a:solidFill>
            <a:ln>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defRPr/>
              </a:pPr>
              <a:endParaRPr lang="en-MY" sz="1600"/>
            </a:p>
          </p:txBody>
        </p:sp>
        <p:sp>
          <p:nvSpPr>
            <p:cNvPr id="15" name="AutoShape 7"/>
            <p:cNvSpPr>
              <a:spLocks noChangeArrowheads="1"/>
            </p:cNvSpPr>
            <p:nvPr/>
          </p:nvSpPr>
          <p:spPr bwMode="ltGray">
            <a:xfrm>
              <a:off x="3716214" y="2366214"/>
              <a:ext cx="4505453" cy="919668"/>
            </a:xfrm>
            <a:prstGeom prst="roundRect">
              <a:avLst>
                <a:gd name="adj" fmla="val 10889"/>
              </a:avLst>
            </a:prstGeom>
            <a:solidFill>
              <a:srgbClr val="92D050"/>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fontAlgn="auto">
                <a:spcBef>
                  <a:spcPts val="0"/>
                </a:spcBef>
                <a:spcAft>
                  <a:spcPts val="0"/>
                </a:spcAft>
                <a:defRPr/>
              </a:pPr>
              <a:endParaRPr lang="en-MY" sz="1600"/>
            </a:p>
          </p:txBody>
        </p:sp>
        <p:sp>
          <p:nvSpPr>
            <p:cNvPr id="13" name="AutoShape 7"/>
            <p:cNvSpPr>
              <a:spLocks noChangeArrowheads="1"/>
            </p:cNvSpPr>
            <p:nvPr/>
          </p:nvSpPr>
          <p:spPr bwMode="ltGray">
            <a:xfrm>
              <a:off x="3716214" y="3384008"/>
              <a:ext cx="4505453" cy="628245"/>
            </a:xfrm>
            <a:prstGeom prst="roundRect">
              <a:avLst>
                <a:gd name="adj" fmla="val 10889"/>
              </a:avLst>
            </a:prstGeom>
            <a:solidFill>
              <a:srgbClr val="F81C7A"/>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fontAlgn="auto">
                <a:spcBef>
                  <a:spcPts val="0"/>
                </a:spcBef>
                <a:spcAft>
                  <a:spcPts val="0"/>
                </a:spcAft>
                <a:defRPr/>
              </a:pPr>
              <a:endParaRPr lang="en-MY" sz="1600"/>
            </a:p>
          </p:txBody>
        </p:sp>
      </p:grpSp>
      <p:sp>
        <p:nvSpPr>
          <p:cNvPr id="23" name="TextBox 22"/>
          <p:cNvSpPr txBox="1"/>
          <p:nvPr/>
        </p:nvSpPr>
        <p:spPr>
          <a:xfrm>
            <a:off x="786862" y="2562406"/>
            <a:ext cx="3632738" cy="584775"/>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Peningkatan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pemahaman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dan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kemahiran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murid/</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pelajar</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endParaRPr lang="en-MY" sz="1600" b="1" dirty="0">
              <a:solidFill>
                <a:schemeClr val="bg1"/>
              </a:solidFill>
              <a:effectLst>
                <a:outerShdw blurRad="38100" dist="38100" dir="2700000" algn="tl">
                  <a:srgbClr val="000000">
                    <a:alpha val="43137"/>
                  </a:srgbClr>
                </a:outerShdw>
              </a:effectLst>
              <a:cs typeface="+mn-cs"/>
            </a:endParaRPr>
          </a:p>
        </p:txBody>
      </p:sp>
      <p:sp>
        <p:nvSpPr>
          <p:cNvPr id="24" name="TextBox 23"/>
          <p:cNvSpPr txBox="1"/>
          <p:nvPr/>
        </p:nvSpPr>
        <p:spPr>
          <a:xfrm>
            <a:off x="793212" y="3345697"/>
            <a:ext cx="3604933" cy="584775"/>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Peningkatan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pengetahuan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sedia</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ada</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murid/</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pelajar</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endParaRPr lang="en-MY" sz="1600" b="1" dirty="0">
              <a:solidFill>
                <a:schemeClr val="bg1"/>
              </a:solidFill>
              <a:effectLst>
                <a:outerShdw blurRad="38100" dist="38100" dir="2700000" algn="tl">
                  <a:srgbClr val="000000">
                    <a:alpha val="43137"/>
                  </a:srgbClr>
                </a:outerShdw>
              </a:effectLst>
              <a:cs typeface="+mn-cs"/>
            </a:endParaRPr>
          </a:p>
        </p:txBody>
      </p:sp>
      <p:sp>
        <p:nvSpPr>
          <p:cNvPr id="25" name="TextBox 24"/>
          <p:cNvSpPr txBox="1"/>
          <p:nvPr/>
        </p:nvSpPr>
        <p:spPr>
          <a:xfrm>
            <a:off x="612237" y="4123463"/>
            <a:ext cx="3592420" cy="83099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Peningkatan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perkongsian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maklumat</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ilmu</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pengetahuan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dan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kemahiran</a:t>
            </a:r>
            <a:endParaRPr lang="en-MY" sz="1600" b="1" dirty="0">
              <a:solidFill>
                <a:schemeClr val="bg1"/>
              </a:solidFill>
              <a:effectLst>
                <a:outerShdw blurRad="38100" dist="38100" dir="2700000" algn="tl">
                  <a:srgbClr val="000000">
                    <a:alpha val="43137"/>
                  </a:srgbClr>
                </a:outerShdw>
              </a:effectLst>
              <a:cs typeface="+mn-cs"/>
            </a:endParaRPr>
          </a:p>
        </p:txBody>
      </p:sp>
      <p:sp>
        <p:nvSpPr>
          <p:cNvPr id="26" name="TextBox 25"/>
          <p:cNvSpPr txBox="1"/>
          <p:nvPr/>
        </p:nvSpPr>
        <p:spPr>
          <a:xfrm>
            <a:off x="612237" y="5161361"/>
            <a:ext cx="3592420" cy="584775"/>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Peningkatan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penglibatan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murid/</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pelajar</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dalam</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PdP</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endParaRPr lang="en-MY" sz="1600" b="1" dirty="0">
              <a:solidFill>
                <a:schemeClr val="bg1"/>
              </a:solidFill>
              <a:effectLst>
                <a:outerShdw blurRad="38100" dist="38100" dir="2700000" algn="tl">
                  <a:srgbClr val="000000">
                    <a:alpha val="43137"/>
                  </a:srgbClr>
                </a:outerShdw>
              </a:effectLst>
              <a:cs typeface="+mn-cs"/>
            </a:endParaRPr>
          </a:p>
        </p:txBody>
      </p:sp>
      <p:sp>
        <p:nvSpPr>
          <p:cNvPr id="27" name="TextBox 26"/>
          <p:cNvSpPr txBox="1"/>
          <p:nvPr/>
        </p:nvSpPr>
        <p:spPr>
          <a:xfrm>
            <a:off x="855126" y="5810649"/>
            <a:ext cx="3443662" cy="584775"/>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Pengayaan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ilmu</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dan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pengetahuan</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 murid/</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cs typeface="+mn-cs"/>
              </a:rPr>
              <a:t>pelajar</a:t>
            </a:r>
            <a:endParaRPr lang="en-MY" sz="1600" b="1" dirty="0">
              <a:solidFill>
                <a:schemeClr val="bg1"/>
              </a:solidFill>
              <a:effectLst>
                <a:outerShdw blurRad="38100" dist="38100" dir="2700000" algn="tl">
                  <a:srgbClr val="000000">
                    <a:alpha val="43137"/>
                  </a:srgbClr>
                </a:outerShdw>
              </a:effectLst>
              <a:cs typeface="+mn-cs"/>
            </a:endParaRPr>
          </a:p>
        </p:txBody>
      </p:sp>
      <p:sp>
        <p:nvSpPr>
          <p:cNvPr id="28" name="Title 1"/>
          <p:cNvSpPr>
            <a:spLocks noGrp="1"/>
          </p:cNvSpPr>
          <p:nvPr>
            <p:ph type="title"/>
          </p:nvPr>
        </p:nvSpPr>
        <p:spPr>
          <a:xfrm>
            <a:off x="77189" y="160338"/>
            <a:ext cx="3671887" cy="1037742"/>
          </a:xfrm>
        </p:spPr>
        <p:txBody>
          <a:bodyPr rtlCol="0">
            <a:normAutofit/>
          </a:bodyPr>
          <a:lstStyle/>
          <a:p>
            <a:pPr eaLnBrk="1" fontAlgn="auto" hangingPunct="1">
              <a:spcAft>
                <a:spcPts val="0"/>
              </a:spcAft>
              <a:defRPr/>
            </a:pPr>
            <a:r>
              <a:rPr lang="ms-MY" sz="1800" b="1" dirty="0" smtClean="0">
                <a:effectLst>
                  <a:outerShdw blurRad="38100" dist="38100" dir="2700000" algn="tl">
                    <a:srgbClr val="000000">
                      <a:alpha val="43137"/>
                    </a:srgbClr>
                  </a:outerShdw>
                </a:effectLst>
                <a:latin typeface="+mn-lt"/>
              </a:rPr>
              <a:t>KUMPULAN PENGAJARAN </a:t>
            </a:r>
            <a:r>
              <a:rPr lang="ms-MY" sz="1800" b="1" dirty="0">
                <a:effectLst>
                  <a:outerShdw blurRad="38100" dist="38100" dir="2700000" algn="tl">
                    <a:srgbClr val="000000">
                      <a:alpha val="43137"/>
                    </a:srgbClr>
                  </a:outerShdw>
                </a:effectLst>
                <a:latin typeface="+mn-lt"/>
              </a:rPr>
              <a:t>DAN PEMBELAJARAN (PdP</a:t>
            </a:r>
            <a:r>
              <a:rPr lang="ms-MY" sz="1800" b="1" dirty="0" smtClean="0">
                <a:effectLst>
                  <a:outerShdw blurRad="38100" dist="38100" dir="2700000" algn="tl">
                    <a:srgbClr val="000000">
                      <a:alpha val="43137"/>
                    </a:srgbClr>
                  </a:outerShdw>
                </a:effectLst>
                <a:latin typeface="+mn-lt"/>
              </a:rPr>
              <a:t>) :  </a:t>
            </a:r>
            <a:br>
              <a:rPr lang="ms-MY" sz="1800" b="1" dirty="0" smtClean="0">
                <a:effectLst>
                  <a:outerShdw blurRad="38100" dist="38100" dir="2700000" algn="tl">
                    <a:srgbClr val="000000">
                      <a:alpha val="43137"/>
                    </a:srgbClr>
                  </a:outerShdw>
                </a:effectLst>
                <a:latin typeface="+mn-lt"/>
              </a:rPr>
            </a:br>
            <a:r>
              <a:rPr lang="ms-MY" sz="1800" b="1" dirty="0" smtClean="0">
                <a:effectLst>
                  <a:outerShdw blurRad="38100" dist="38100" dir="2700000" algn="tl">
                    <a:srgbClr val="000000">
                      <a:alpha val="43137"/>
                    </a:srgbClr>
                  </a:outerShdw>
                </a:effectLst>
                <a:latin typeface="+mn-lt"/>
              </a:rPr>
              <a:t>Guru </a:t>
            </a:r>
            <a:r>
              <a:rPr lang="ms-MY" sz="1800" b="1" dirty="0">
                <a:effectLst>
                  <a:outerShdw blurRad="38100" dist="38100" dir="2700000" algn="tl">
                    <a:srgbClr val="000000">
                      <a:alpha val="43137"/>
                    </a:srgbClr>
                  </a:outerShdw>
                </a:effectLst>
                <a:latin typeface="+mn-lt"/>
              </a:rPr>
              <a:t>/ Pensyarah / Jurulatih</a:t>
            </a:r>
            <a:endParaRPr lang="en-MY" sz="1800" dirty="0">
              <a:effectLst>
                <a:outerShdw blurRad="38100" dist="38100" dir="2700000" algn="tl">
                  <a:srgbClr val="000000">
                    <a:alpha val="43137"/>
                  </a:srgbClr>
                </a:outerShdw>
              </a:effectLst>
              <a:latin typeface="+mn-lt"/>
            </a:endParaRPr>
          </a:p>
        </p:txBody>
      </p:sp>
      <p:sp>
        <p:nvSpPr>
          <p:cNvPr id="82952" name="AutoShape 8" descr="Hasil carian imej untuk push butt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TextBox 31"/>
          <p:cNvSpPr txBox="1"/>
          <p:nvPr/>
        </p:nvSpPr>
        <p:spPr>
          <a:xfrm>
            <a:off x="228599" y="2076235"/>
            <a:ext cx="3976057" cy="369332"/>
          </a:xfrm>
          <a:prstGeom prst="rect">
            <a:avLst/>
          </a:prstGeom>
          <a:noFill/>
        </p:spPr>
        <p:txBody>
          <a:bodyPr wrap="square" rtlCol="0">
            <a:spAutoFit/>
          </a:bodyPr>
          <a:lstStyle/>
          <a:p>
            <a:pPr algn="ctr"/>
            <a:r>
              <a:rPr lang="en-US" b="1" dirty="0" smtClean="0">
                <a:solidFill>
                  <a:schemeClr val="bg1"/>
                </a:solidFill>
              </a:rPr>
              <a:t>DESKRIPSI</a:t>
            </a:r>
            <a:endParaRPr lang="en-US" b="1" dirty="0">
              <a:solidFill>
                <a:schemeClr val="bg1"/>
              </a:solidFill>
            </a:endParaRPr>
          </a:p>
        </p:txBody>
      </p:sp>
      <p:sp>
        <p:nvSpPr>
          <p:cNvPr id="44" name="AutoShape 23"/>
          <p:cNvSpPr>
            <a:spLocks noChangeArrowheads="1"/>
          </p:cNvSpPr>
          <p:nvPr/>
        </p:nvSpPr>
        <p:spPr bwMode="white">
          <a:xfrm>
            <a:off x="4420247" y="6566920"/>
            <a:ext cx="533407" cy="452253"/>
          </a:xfrm>
          <a:prstGeom prst="rightArrow">
            <a:avLst>
              <a:gd name="adj1" fmla="val 50000"/>
              <a:gd name="adj2" fmla="val 58333"/>
            </a:avLst>
          </a:prstGeom>
          <a:solidFill>
            <a:srgbClr val="FFFFFF"/>
          </a:solidFill>
          <a:ln w="9525">
            <a:noFill/>
            <a:miter lim="800000"/>
            <a:headEnd/>
            <a:tailEnd/>
          </a:ln>
        </p:spPr>
        <p:txBody>
          <a:bodyPr wrap="none" anchor="ctr"/>
          <a:lstStyle/>
          <a:p>
            <a:endParaRPr lang="en-MY" altLang="en-US">
              <a:latin typeface="Calibri" pitchFamily="34" charset="0"/>
            </a:endParaRPr>
          </a:p>
        </p:txBody>
      </p:sp>
      <p:sp>
        <p:nvSpPr>
          <p:cNvPr id="50" name="AutoShape 19"/>
          <p:cNvSpPr>
            <a:spLocks noChangeArrowheads="1"/>
          </p:cNvSpPr>
          <p:nvPr/>
        </p:nvSpPr>
        <p:spPr bwMode="gray">
          <a:xfrm>
            <a:off x="4436129" y="5645334"/>
            <a:ext cx="4555471" cy="1084975"/>
          </a:xfrm>
          <a:prstGeom prst="roundRect">
            <a:avLst>
              <a:gd name="adj" fmla="val 11505"/>
            </a:avLst>
          </a:prstGeom>
          <a:solidFill>
            <a:schemeClr val="accent3">
              <a:lumMod val="60000"/>
              <a:lumOff val="40000"/>
            </a:schemeClr>
          </a:solidFill>
          <a:ln>
            <a:noFill/>
          </a:ln>
          <a:effectLst/>
        </p:spPr>
        <p:txBody>
          <a:bodyPr wrap="none" anchor="ctr"/>
          <a:lstStyle/>
          <a:p>
            <a:pPr fontAlgn="auto">
              <a:spcBef>
                <a:spcPts val="0"/>
              </a:spcBef>
              <a:spcAft>
                <a:spcPts val="0"/>
              </a:spcAft>
              <a:defRPr/>
            </a:pPr>
            <a:endParaRPr lang="en-MY">
              <a:latin typeface="+mn-lt"/>
              <a:cs typeface="+mn-cs"/>
            </a:endParaRPr>
          </a:p>
        </p:txBody>
      </p:sp>
      <p:sp>
        <p:nvSpPr>
          <p:cNvPr id="49" name="Text Box 14"/>
          <p:cNvSpPr txBox="1">
            <a:spLocks noChangeArrowheads="1"/>
          </p:cNvSpPr>
          <p:nvPr/>
        </p:nvSpPr>
        <p:spPr bwMode="gray">
          <a:xfrm>
            <a:off x="4620280" y="5715000"/>
            <a:ext cx="4339130" cy="904863"/>
          </a:xfrm>
          <a:prstGeom prst="rect">
            <a:avLst/>
          </a:prstGeom>
          <a:noFill/>
          <a:ln>
            <a:noFill/>
          </a:ln>
          <a:effectLst/>
          <a:extLst/>
        </p:spPr>
        <p:txBody>
          <a:bodyPr wrap="square">
            <a:spAutoFit/>
          </a:bodyPr>
          <a:lstStyle/>
          <a:p>
            <a:pPr algn="ctr">
              <a:lnSpc>
                <a:spcPct val="115000"/>
              </a:lnSpc>
              <a:defRPr/>
            </a:pPr>
            <a:r>
              <a:rPr lang="en-MY" altLang="en-US" sz="1600" b="1" dirty="0"/>
              <a:t>ASPEK : LAIN-LAIN</a:t>
            </a:r>
          </a:p>
          <a:p>
            <a:pPr algn="ctr" fontAlgn="auto">
              <a:lnSpc>
                <a:spcPct val="115000"/>
              </a:lnSpc>
              <a:spcBef>
                <a:spcPts val="0"/>
              </a:spcBef>
              <a:spcAft>
                <a:spcPts val="0"/>
              </a:spcAft>
              <a:defRPr/>
            </a:pPr>
            <a:r>
              <a:rPr lang="en-US" sz="1600" b="1" dirty="0" err="1">
                <a:solidFill>
                  <a:sysClr val="windowText" lastClr="000000"/>
                </a:solidFill>
                <a:latin typeface="Century Gothic" panose="020B0502020202020204" pitchFamily="34" charset="0"/>
              </a:rPr>
              <a:t>Deskripsi</a:t>
            </a:r>
            <a:endParaRPr lang="ms-MY" sz="1600" b="1" dirty="0">
              <a:latin typeface="Century Gothic" pitchFamily="34" charset="0"/>
            </a:endParaRPr>
          </a:p>
          <a:p>
            <a:pPr marL="285750" lvl="1" indent="-285750">
              <a:buFont typeface="Arial" panose="020B0604020202020204" pitchFamily="34" charset="0"/>
              <a:buChar char="•"/>
              <a:defRPr/>
            </a:pPr>
            <a:r>
              <a:rPr lang="ms-MY" sz="1600" b="1" dirty="0">
                <a:latin typeface="Century Gothic" pitchFamily="34" charset="0"/>
              </a:rPr>
              <a:t>Deskripsi-deskripsi lain</a:t>
            </a:r>
            <a:endParaRPr lang="en-MY" sz="1600" b="1" dirty="0">
              <a:latin typeface="Century Gothic" pitchFamily="34" charset="0"/>
            </a:endParaRPr>
          </a:p>
        </p:txBody>
      </p:sp>
      <p:pic>
        <p:nvPicPr>
          <p:cNvPr id="51" name="Picture 9">
            <a:hlinkClick r:id="rId3" action="ppaction://hlinksldjump"/>
          </p:cNvPr>
          <p:cNvPicPr>
            <a:picLocks noChangeAspect="1" noChangeArrowheads="1"/>
          </p:cNvPicPr>
          <p:nvPr/>
        </p:nvPicPr>
        <p:blipFill>
          <a:blip r:embed="rId4" cstate="print"/>
          <a:srcRect/>
          <a:stretch>
            <a:fillRect/>
          </a:stretch>
        </p:blipFill>
        <p:spPr bwMode="auto">
          <a:xfrm>
            <a:off x="8587296" y="6248400"/>
            <a:ext cx="480504" cy="525202"/>
          </a:xfrm>
          <a:prstGeom prst="rect">
            <a:avLst/>
          </a:prstGeom>
          <a:noFill/>
          <a:ln w="9525">
            <a:solidFill>
              <a:srgbClr val="FF0000"/>
            </a:solidFill>
            <a:miter lim="800000"/>
            <a:headEnd/>
            <a:tailEnd/>
          </a:ln>
          <a:effectLst/>
        </p:spPr>
      </p:pic>
      <p:pic>
        <p:nvPicPr>
          <p:cNvPr id="52" name="Picture 2" descr="Image result for KP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924800" y="1"/>
            <a:ext cx="1282999" cy="356320"/>
          </a:xfrm>
          <a:prstGeom prst="rect">
            <a:avLst/>
          </a:prstGeom>
          <a:noFill/>
          <a:ln>
            <a:noFill/>
          </a:ln>
          <a:effectLst>
            <a:outerShdw sx="1000" sy="1000" algn="ctr" rotWithShape="0">
              <a:srgbClr val="000000">
                <a:alpha val="0"/>
              </a:srgbClr>
            </a:outerShdw>
          </a:effectLst>
          <a:scene3d>
            <a:camera prst="orthographicFront">
              <a:rot lat="0" lon="20399994"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box(in)">
                                      <p:cBhvr>
                                        <p:cTn id="12" dur="500"/>
                                        <p:tgtEl>
                                          <p:spTgt spid="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box(in)">
                                      <p:cBhvr>
                                        <p:cTn id="17" dur="500"/>
                                        <p:tgtEl>
                                          <p:spTgt spid="4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box(in)">
                                      <p:cBhvr>
                                        <p:cTn id="22" dur="5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9">
                                            <p:txEl>
                                              <p:pRg st="0" end="0"/>
                                            </p:txEl>
                                          </p:spTgt>
                                        </p:tgtEl>
                                        <p:attrNameLst>
                                          <p:attrName>style.visibility</p:attrName>
                                        </p:attrNameLst>
                                      </p:cBhvr>
                                      <p:to>
                                        <p:strVal val="visible"/>
                                      </p:to>
                                    </p:set>
                                    <p:animEffect transition="in" filter="box(in)">
                                      <p:cBhvr>
                                        <p:cTn id="27" dur="500"/>
                                        <p:tgtEl>
                                          <p:spTgt spid="4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heckerboard(across)">
                                      <p:cBhvr>
                                        <p:cTn id="35" dur="500"/>
                                        <p:tgtEl>
                                          <p:spTgt spid="2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checkerboard(across)">
                                      <p:cBhvr>
                                        <p:cTn id="38" dur="500"/>
                                        <p:tgtEl>
                                          <p:spTgt spid="25"/>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heckerboard(across)">
                                      <p:cBhvr>
                                        <p:cTn id="41" dur="500"/>
                                        <p:tgtEl>
                                          <p:spTgt spid="26"/>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500"/>
                                        <p:tgtEl>
                                          <p:spTgt spid="27"/>
                                        </p:tgtEl>
                                      </p:cBhvr>
                                    </p:animEffect>
                                  </p:childTnLst>
                                </p:cTn>
                              </p:par>
                              <p:par>
                                <p:cTn id="45" presetID="5" presetClass="entr" presetSubtype="1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heckerboard(across)">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checkerboard(across)">
                                      <p:cBhvr>
                                        <p:cTn id="52" dur="500"/>
                                        <p:tgtEl>
                                          <p:spTgt spid="39">
                                            <p:txEl>
                                              <p:pRg st="0" end="0"/>
                                            </p:tx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9">
                                            <p:txEl>
                                              <p:pRg st="1" end="1"/>
                                            </p:txEl>
                                          </p:spTgt>
                                        </p:tgtEl>
                                        <p:attrNameLst>
                                          <p:attrName>style.visibility</p:attrName>
                                        </p:attrNameLst>
                                      </p:cBhvr>
                                      <p:to>
                                        <p:strVal val="visible"/>
                                      </p:to>
                                    </p:set>
                                    <p:animEffect transition="in" filter="checkerboard(across)">
                                      <p:cBhvr>
                                        <p:cTn id="55" dur="500"/>
                                        <p:tgtEl>
                                          <p:spTgt spid="39">
                                            <p:txEl>
                                              <p:pRg st="1" end="1"/>
                                            </p:txEl>
                                          </p:spTgt>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39">
                                            <p:txEl>
                                              <p:pRg st="2" end="2"/>
                                            </p:txEl>
                                          </p:spTgt>
                                        </p:tgtEl>
                                        <p:attrNameLst>
                                          <p:attrName>style.visibility</p:attrName>
                                        </p:attrNameLst>
                                      </p:cBhvr>
                                      <p:to>
                                        <p:strVal val="visible"/>
                                      </p:to>
                                    </p:set>
                                    <p:animEffect transition="in" filter="checkerboard(across)">
                                      <p:cBhvr>
                                        <p:cTn id="58" dur="500"/>
                                        <p:tgtEl>
                                          <p:spTgt spid="39">
                                            <p:txEl>
                                              <p:pRg st="2" end="2"/>
                                            </p:txEl>
                                          </p:spTgt>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9">
                                            <p:txEl>
                                              <p:pRg st="3" end="3"/>
                                            </p:txEl>
                                          </p:spTgt>
                                        </p:tgtEl>
                                        <p:attrNameLst>
                                          <p:attrName>style.visibility</p:attrName>
                                        </p:attrNameLst>
                                      </p:cBhvr>
                                      <p:to>
                                        <p:strVal val="visible"/>
                                      </p:to>
                                    </p:set>
                                    <p:animEffect transition="in" filter="checkerboard(across)">
                                      <p:cBhvr>
                                        <p:cTn id="61" dur="500"/>
                                        <p:tgtEl>
                                          <p:spTgt spid="39">
                                            <p:txEl>
                                              <p:pRg st="3" end="3"/>
                                            </p:txEl>
                                          </p:spTgt>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39">
                                            <p:txEl>
                                              <p:pRg st="4" end="4"/>
                                            </p:txEl>
                                          </p:spTgt>
                                        </p:tgtEl>
                                        <p:attrNameLst>
                                          <p:attrName>style.visibility</p:attrName>
                                        </p:attrNameLst>
                                      </p:cBhvr>
                                      <p:to>
                                        <p:strVal val="visible"/>
                                      </p:to>
                                    </p:set>
                                    <p:animEffect transition="in" filter="checkerboard(across)">
                                      <p:cBhvr>
                                        <p:cTn id="64" dur="500"/>
                                        <p:tgtEl>
                                          <p:spTgt spid="39">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checkerboard(across)">
                                      <p:cBhvr>
                                        <p:cTn id="69" dur="500"/>
                                        <p:tgtEl>
                                          <p:spTgt spid="40">
                                            <p:txEl>
                                              <p:pRg st="0" end="0"/>
                                            </p:txEl>
                                          </p:spTgt>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40">
                                            <p:txEl>
                                              <p:pRg st="1" end="1"/>
                                            </p:txEl>
                                          </p:spTgt>
                                        </p:tgtEl>
                                        <p:attrNameLst>
                                          <p:attrName>style.visibility</p:attrName>
                                        </p:attrNameLst>
                                      </p:cBhvr>
                                      <p:to>
                                        <p:strVal val="visible"/>
                                      </p:to>
                                    </p:set>
                                    <p:animEffect transition="in" filter="checkerboard(across)">
                                      <p:cBhvr>
                                        <p:cTn id="72" dur="500"/>
                                        <p:tgtEl>
                                          <p:spTgt spid="40">
                                            <p:txEl>
                                              <p:pRg st="1" end="1"/>
                                            </p:txEl>
                                          </p:spTgt>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40">
                                            <p:txEl>
                                              <p:pRg st="2" end="2"/>
                                            </p:txEl>
                                          </p:spTgt>
                                        </p:tgtEl>
                                        <p:attrNameLst>
                                          <p:attrName>style.visibility</p:attrName>
                                        </p:attrNameLst>
                                      </p:cBhvr>
                                      <p:to>
                                        <p:strVal val="visible"/>
                                      </p:to>
                                    </p:set>
                                    <p:animEffect transition="in" filter="checkerboard(across)">
                                      <p:cBhvr>
                                        <p:cTn id="75" dur="500"/>
                                        <p:tgtEl>
                                          <p:spTgt spid="40">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41">
                                            <p:txEl>
                                              <p:pRg st="0" end="0"/>
                                            </p:txEl>
                                          </p:spTgt>
                                        </p:tgtEl>
                                        <p:attrNameLst>
                                          <p:attrName>style.visibility</p:attrName>
                                        </p:attrNameLst>
                                      </p:cBhvr>
                                      <p:to>
                                        <p:strVal val="visible"/>
                                      </p:to>
                                    </p:set>
                                    <p:animEffect transition="in" filter="checkerboard(across)">
                                      <p:cBhvr>
                                        <p:cTn id="80" dur="500"/>
                                        <p:tgtEl>
                                          <p:spTgt spid="41">
                                            <p:txEl>
                                              <p:pRg st="0" end="0"/>
                                            </p:txEl>
                                          </p:spTgt>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41">
                                            <p:txEl>
                                              <p:pRg st="1" end="1"/>
                                            </p:txEl>
                                          </p:spTgt>
                                        </p:tgtEl>
                                        <p:attrNameLst>
                                          <p:attrName>style.visibility</p:attrName>
                                        </p:attrNameLst>
                                      </p:cBhvr>
                                      <p:to>
                                        <p:strVal val="visible"/>
                                      </p:to>
                                    </p:set>
                                    <p:animEffect transition="in" filter="checkerboard(across)">
                                      <p:cBhvr>
                                        <p:cTn id="83" dur="500"/>
                                        <p:tgtEl>
                                          <p:spTgt spid="41">
                                            <p:txEl>
                                              <p:pRg st="1" end="1"/>
                                            </p:txEl>
                                          </p:spTgt>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41">
                                            <p:txEl>
                                              <p:pRg st="2" end="2"/>
                                            </p:txEl>
                                          </p:spTgt>
                                        </p:tgtEl>
                                        <p:attrNameLst>
                                          <p:attrName>style.visibility</p:attrName>
                                        </p:attrNameLst>
                                      </p:cBhvr>
                                      <p:to>
                                        <p:strVal val="visible"/>
                                      </p:to>
                                    </p:set>
                                    <p:animEffect transition="in" filter="checkerboard(across)">
                                      <p:cBhvr>
                                        <p:cTn id="86" dur="500"/>
                                        <p:tgtEl>
                                          <p:spTgt spid="41">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nodeType="clickEffect">
                                  <p:stCondLst>
                                    <p:cond delay="0"/>
                                  </p:stCondLst>
                                  <p:childTnLst>
                                    <p:set>
                                      <p:cBhvr>
                                        <p:cTn id="90" dur="1" fill="hold">
                                          <p:stCondLst>
                                            <p:cond delay="0"/>
                                          </p:stCondLst>
                                        </p:cTn>
                                        <p:tgtEl>
                                          <p:spTgt spid="49">
                                            <p:txEl>
                                              <p:pRg st="1" end="1"/>
                                            </p:txEl>
                                          </p:spTgt>
                                        </p:tgtEl>
                                        <p:attrNameLst>
                                          <p:attrName>style.visibility</p:attrName>
                                        </p:attrNameLst>
                                      </p:cBhvr>
                                      <p:to>
                                        <p:strVal val="visible"/>
                                      </p:to>
                                    </p:set>
                                    <p:animEffect transition="in" filter="checkerboard(across)">
                                      <p:cBhvr>
                                        <p:cTn id="91" dur="500"/>
                                        <p:tgtEl>
                                          <p:spTgt spid="49">
                                            <p:txEl>
                                              <p:pRg st="1" end="1"/>
                                            </p:txEl>
                                          </p:spTgt>
                                        </p:tgtEl>
                                      </p:cBhvr>
                                    </p:animEffect>
                                  </p:childTnLst>
                                </p:cTn>
                              </p:par>
                              <p:par>
                                <p:cTn id="92" presetID="5" presetClass="entr" presetSubtype="10" fill="hold" nodeType="withEffect">
                                  <p:stCondLst>
                                    <p:cond delay="0"/>
                                  </p:stCondLst>
                                  <p:childTnLst>
                                    <p:set>
                                      <p:cBhvr>
                                        <p:cTn id="93" dur="1" fill="hold">
                                          <p:stCondLst>
                                            <p:cond delay="0"/>
                                          </p:stCondLst>
                                        </p:cTn>
                                        <p:tgtEl>
                                          <p:spTgt spid="49">
                                            <p:txEl>
                                              <p:pRg st="2" end="2"/>
                                            </p:txEl>
                                          </p:spTgt>
                                        </p:tgtEl>
                                        <p:attrNameLst>
                                          <p:attrName>style.visibility</p:attrName>
                                        </p:attrNameLst>
                                      </p:cBhvr>
                                      <p:to>
                                        <p:strVal val="visible"/>
                                      </p:to>
                                    </p:set>
                                    <p:animEffect transition="in" filter="checkerboard(across)">
                                      <p:cBhvr>
                                        <p:cTn id="94"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P spid="41" grpId="0" build="allAtOnce"/>
      <p:bldP spid="5" grpId="0" animBg="1"/>
      <p:bldP spid="23" grpId="0"/>
      <p:bldP spid="24" grpId="0"/>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2398</TotalTime>
  <Words>1950</Words>
  <Application>Microsoft Office PowerPoint</Application>
  <PresentationFormat>On-screen Show (4:3)</PresentationFormat>
  <Paragraphs>507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GARIS PANDUAN   KOMPONEN  KEBERHASILAN  PENILAIAN BERSEPADU  PEGAWAI PERKHIDMATAN PENDIDIKAN</vt:lpstr>
      <vt:lpstr>KOMPONEN  PBPPP </vt:lpstr>
      <vt:lpstr>Slide 3</vt:lpstr>
      <vt:lpstr>Slide 4</vt:lpstr>
      <vt:lpstr>Slide 5</vt:lpstr>
      <vt:lpstr>Slide 6</vt:lpstr>
      <vt:lpstr>Slide 7</vt:lpstr>
      <vt:lpstr>Slide 8</vt:lpstr>
      <vt:lpstr>KUMPULAN PENGAJARAN DAN PEMBELAJARAN (PdP) :   Guru / Pensyarah / Jurulatih</vt:lpstr>
      <vt:lpstr>Slide 10</vt:lpstr>
      <vt:lpstr>KUMPULAN FASILITATOR  GBK / KAUNSELOR</vt:lpstr>
      <vt:lpstr>CONTOH PENETAPAN SASARAN AWAL</vt:lpstr>
      <vt:lpstr>PENILAIAN PERTENGAHAN TAHUN / SEMESTER / PENGGAL</vt:lpstr>
      <vt:lpstr>PP1 MEMASUKKAN MARKAH PADA PERTENGAHAN TAHUN / SEMESTER / PENGGAL</vt:lpstr>
      <vt:lpstr>CONTOH PENETAPAN SEMULA SASARAN PERTENGAHAN</vt:lpstr>
      <vt:lpstr>Slide 16</vt:lpstr>
      <vt:lpstr>PENILAIAN AKHIR TAHUN / SEMESTER / PENGGAL</vt:lpstr>
      <vt:lpstr>PP1 memasukkan markah pada akhir tahun / semester / penggal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GARIS PANDUAN  KOMPONEN  KEBERHASILAN</dc:title>
  <dc:creator>PCSEWA</dc:creator>
  <cp:lastModifiedBy>Nazeri</cp:lastModifiedBy>
  <cp:revision>272</cp:revision>
  <dcterms:created xsi:type="dcterms:W3CDTF">2015-03-11T04:00:48Z</dcterms:created>
  <dcterms:modified xsi:type="dcterms:W3CDTF">2015-04-20T04:56:16Z</dcterms:modified>
</cp:coreProperties>
</file>